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Oswald" pitchFamily="2" charset="77"/>
      <p:regular r:id="rId17"/>
      <p:bold r:id="rId18"/>
    </p:embeddedFont>
    <p:embeddedFont>
      <p:font typeface="Roboto Condensed" panose="020000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i5a9YeurSJT7EY/TLXjGc2sTw5y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2"/>
  </p:normalViewPr>
  <p:slideViewPr>
    <p:cSldViewPr snapToGrid="0" snapToObjects="1">
      <p:cViewPr varScale="1">
        <p:scale>
          <a:sx n="148" d="100"/>
          <a:sy n="148" d="100"/>
        </p:scale>
        <p:origin x="6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400" b="0" i="0" u="none" strike="noStrike" cap="none">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4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4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4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400" b="0" i="0" u="none" strike="noStrike" cap="none">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7" name="Google Shape;187;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457200" lvl="0" indent="-317500" algn="l" rtl="0">
              <a:spcBef>
                <a:spcPts val="0"/>
              </a:spcBef>
              <a:spcAft>
                <a:spcPts val="0"/>
              </a:spcAft>
              <a:buClr>
                <a:srgbClr val="000000"/>
              </a:buClr>
              <a:buSzPts val="1100"/>
              <a:buFont typeface="Arial"/>
              <a:buChar char="●"/>
            </a:pPr>
            <a:r>
              <a:rPr lang="en-US" sz="1100"/>
              <a:t>Hi to all of you! We are here today to present our project SoniWeather Map.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3" name="Google Shape;273;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NICO</a:t>
            </a:r>
            <a:endParaRPr/>
          </a:p>
          <a:p>
            <a:pPr marL="0" lvl="0" indent="0" algn="l" rtl="0">
              <a:spcBef>
                <a:spcPts val="0"/>
              </a:spcBef>
              <a:spcAft>
                <a:spcPts val="0"/>
              </a:spcAft>
              <a:buNone/>
            </a:pPr>
            <a:endParaRPr/>
          </a:p>
          <a:p>
            <a:pPr marL="0" lvl="0" indent="0" algn="l" rtl="0">
              <a:spcBef>
                <a:spcPts val="0"/>
              </a:spcBef>
              <a:spcAft>
                <a:spcPts val="0"/>
              </a:spcAft>
              <a:buNone/>
            </a:pPr>
            <a:r>
              <a:rPr lang="en-US" sz="1100"/>
              <a:t>The second layer contains sound objects that are not continuous and not necessarily present, like rain, snow or wind.</a:t>
            </a:r>
            <a:endParaRPr/>
          </a:p>
          <a:p>
            <a:pPr marL="0" lvl="0" indent="0" algn="l" rtl="0">
              <a:spcBef>
                <a:spcPts val="0"/>
              </a:spcBef>
              <a:spcAft>
                <a:spcPts val="0"/>
              </a:spcAft>
              <a:buNone/>
            </a:pPr>
            <a:r>
              <a:rPr lang="en-US" sz="1100"/>
              <a:t>In this cases the sound objects are more didactic (didascalici), and recall the actual natural sounds.</a:t>
            </a:r>
            <a:endParaRPr/>
          </a:p>
          <a:p>
            <a:pPr marL="0" lvl="0" indent="0" algn="l" rtl="0">
              <a:spcBef>
                <a:spcPts val="0"/>
              </a:spcBef>
              <a:spcAft>
                <a:spcPts val="0"/>
              </a:spcAft>
              <a:buNone/>
            </a:pPr>
            <a:endParaRPr/>
          </a:p>
          <a:p>
            <a:pPr marL="0" lvl="0" indent="0" algn="l" rtl="0">
              <a:spcBef>
                <a:spcPts val="0"/>
              </a:spcBef>
              <a:spcAft>
                <a:spcPts val="0"/>
              </a:spcAft>
              <a:buNone/>
            </a:pPr>
            <a:r>
              <a:rPr lang="en-US" sz="1100"/>
              <a:t>All these functions are called continuosly and are synchronised with a timing.</a:t>
            </a:r>
            <a:endParaRPr/>
          </a:p>
          <a:p>
            <a:pPr marL="0" lvl="0" indent="0" algn="l" rtl="0">
              <a:spcBef>
                <a:spcPts val="0"/>
              </a:spcBef>
              <a:spcAft>
                <a:spcPts val="0"/>
              </a:spcAft>
              <a:buNone/>
            </a:pPr>
            <a:r>
              <a:rPr lang="en-US" sz="1100"/>
              <a:t>The sound design script is created with the AudioContext interface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9" name="Google Shape;279;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DAVE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4" name="Google Shape;284;p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DAVE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4" name="Google Shape;294;p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DAVE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1" name="Google Shape;301;p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DAVE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7" name="Google Shape;197;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NICO</a:t>
            </a:r>
            <a:endParaRPr/>
          </a:p>
          <a:p>
            <a:pPr marL="0" lvl="0" indent="0" algn="l" rtl="0">
              <a:spcBef>
                <a:spcPts val="0"/>
              </a:spcBef>
              <a:spcAft>
                <a:spcPts val="0"/>
              </a:spcAft>
              <a:buNone/>
            </a:pPr>
            <a:br>
              <a:rPr lang="en-US" sz="1100"/>
            </a:br>
            <a:r>
              <a:rPr lang="en-US" sz="1100"/>
              <a:t>The general idea is to create a real-time sonification of the weather. </a:t>
            </a:r>
            <a:endParaRPr/>
          </a:p>
          <a:p>
            <a:pPr marL="0" lvl="0" indent="0" algn="l" rtl="0">
              <a:spcBef>
                <a:spcPts val="0"/>
              </a:spcBef>
              <a:spcAft>
                <a:spcPts val="0"/>
              </a:spcAft>
              <a:buNone/>
            </a:pPr>
            <a:r>
              <a:rPr lang="en-US" sz="1100"/>
              <a:t>The idea came to me through the study of Sonification and listening to various sound art works. Plus I'm meteoropathic</a:t>
            </a:r>
            <a:endParaRPr/>
          </a:p>
          <a:p>
            <a:pPr marL="0" lvl="0" indent="0" algn="l" rtl="0">
              <a:spcBef>
                <a:spcPts val="0"/>
              </a:spcBef>
              <a:spcAft>
                <a:spcPts val="0"/>
              </a:spcAft>
              <a:buNone/>
            </a:pPr>
            <a:endParaRPr/>
          </a:p>
          <a:p>
            <a:pPr marL="0" lvl="0" indent="0" algn="l" rtl="0">
              <a:spcBef>
                <a:spcPts val="0"/>
              </a:spcBef>
              <a:spcAft>
                <a:spcPts val="0"/>
              </a:spcAft>
              <a:buNone/>
            </a:pPr>
            <a:r>
              <a:rPr lang="en-US" sz="1100"/>
              <a:t>Instead of just looking at the weather information of a place, the user can listen to the weather of that place! </a:t>
            </a:r>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5" name="Google Shape;205;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NICO</a:t>
            </a:r>
            <a:br>
              <a:rPr lang="en-US" sz="1100"/>
            </a:br>
            <a:endParaRPr/>
          </a:p>
          <a:p>
            <a:pPr marL="0" lvl="0" indent="0" algn="l" rtl="0">
              <a:spcBef>
                <a:spcPts val="0"/>
              </a:spcBef>
              <a:spcAft>
                <a:spcPts val="0"/>
              </a:spcAft>
              <a:buNone/>
            </a:pPr>
            <a:r>
              <a:rPr lang="en-US" sz="1100"/>
              <a:t>This is the preview of the application. The user can click on the map or search for a location and immediately listen to the music generated by the weather!</a:t>
            </a:r>
            <a:endParaRPr/>
          </a:p>
          <a:p>
            <a:pPr marL="0" lvl="0" indent="0" algn="l" rtl="0">
              <a:spcBef>
                <a:spcPts val="0"/>
              </a:spcBef>
              <a:spcAft>
                <a:spcPts val="0"/>
              </a:spcAft>
              <a:buNone/>
            </a:pPr>
            <a:r>
              <a:rPr lang="en-US" sz="1100"/>
              <a:t>Obviously he can also read the details and search for a specific hour. And now, we can have a closest view of the structure of the project: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5" name="Google Shape;225;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SONG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0" name="Google Shape;230;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SONG</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3" name="Google Shape;243;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SONG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1" name="Google Shape;251;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Font typeface="Arial"/>
              <a:buNone/>
            </a:pPr>
            <a:r>
              <a:rPr lang="en-US" sz="1100" b="0" i="0" u="none" strike="noStrike" cap="none">
                <a:latin typeface="Arial"/>
                <a:ea typeface="Arial"/>
                <a:cs typeface="Arial"/>
                <a:sym typeface="Arial"/>
              </a:rPr>
              <a:t>DAVE</a:t>
            </a:r>
            <a:endParaRPr/>
          </a:p>
          <a:p>
            <a:pPr marL="0" marR="0" lvl="0" indent="0" algn="l" rtl="0">
              <a:spcBef>
                <a:spcPts val="0"/>
              </a:spcBef>
              <a:spcAft>
                <a:spcPts val="0"/>
              </a:spcAft>
              <a:buClr>
                <a:schemeClr val="dk1"/>
              </a:buClr>
              <a:buSzPts val="1400"/>
              <a:buFont typeface="Arial"/>
              <a:buNone/>
            </a:pPr>
            <a:r>
              <a:rPr lang="en-US" sz="1100" b="0" i="0" u="none" strike="noStrike" cap="none">
                <a:solidFill>
                  <a:schemeClr val="dk1"/>
                </a:solidFill>
                <a:latin typeface="Arial"/>
                <a:ea typeface="Arial"/>
                <a:cs typeface="Arial"/>
                <a:sym typeface="Arial"/>
              </a:rPr>
              <a:t>_Localization API (divided in search by click and search by name with 2 separate functions) and Weather API</a:t>
            </a:r>
            <a:endParaRPr/>
          </a:p>
          <a:p>
            <a:pPr marL="0" marR="0" lvl="0" indent="0" algn="l" rtl="0">
              <a:spcBef>
                <a:spcPts val="0"/>
              </a:spcBef>
              <a:spcAft>
                <a:spcPts val="0"/>
              </a:spcAft>
              <a:buClr>
                <a:schemeClr val="dk1"/>
              </a:buClr>
              <a:buSzPts val="1400"/>
              <a:buFont typeface="Arial"/>
              <a:buNone/>
            </a:pPr>
            <a:r>
              <a:rPr lang="en-US" sz="1100" b="0" i="0" u="none" strike="noStrike" cap="none">
                <a:solidFill>
                  <a:schemeClr val="dk1"/>
                </a:solidFill>
                <a:latin typeface="Arial"/>
                <a:ea typeface="Arial"/>
                <a:cs typeface="Arial"/>
                <a:sym typeface="Arial"/>
              </a:rPr>
              <a:t>_We store all cities we have already found, both struct of cities and forecast, bind with the city key. When we look for a city, both click or search, we check if we already have the city in an array of cities, if yes we take the key from city struct and we use it to look for the relative forecast in the array of object forecast. This optimization allow us to do only 1 API request instead 2. We store data locally because at this stage is not intended to be persistend application that will work every day 24/24</a:t>
            </a:r>
            <a:endParaRPr/>
          </a:p>
          <a:p>
            <a:pPr marL="0" marR="0" lvl="0" indent="0" algn="l" rtl="0">
              <a:lnSpc>
                <a:spcPct val="100000"/>
              </a:lnSpc>
              <a:spcBef>
                <a:spcPts val="0"/>
              </a:spcBef>
              <a:spcAft>
                <a:spcPts val="0"/>
              </a:spcAft>
              <a:buSzPts val="1400"/>
              <a:buFont typeface="Arial"/>
              <a:buNone/>
            </a:pPr>
            <a:r>
              <a:rPr lang="en-US" sz="1100" b="0" i="0" u="none" strike="noStrike" cap="none">
                <a:latin typeface="Arial"/>
                <a:ea typeface="Arial"/>
                <a:cs typeface="Arial"/>
                <a:sym typeface="Arial"/>
              </a:rPr>
              <a:t>_12 hour array (future proof) and user can select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1" name="Google Shape;261;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400">
                <a:latin typeface="Arial"/>
                <a:ea typeface="Arial"/>
                <a:cs typeface="Arial"/>
                <a:sym typeface="Arial"/>
              </a:rPr>
              <a:t>NICO</a:t>
            </a:r>
            <a:endParaRPr/>
          </a:p>
          <a:p>
            <a:pPr marL="0" lvl="0" indent="0" algn="l" rtl="0">
              <a:spcBef>
                <a:spcPts val="0"/>
              </a:spcBef>
              <a:spcAft>
                <a:spcPts val="0"/>
              </a:spcAft>
              <a:buNone/>
            </a:pPr>
            <a:r>
              <a:rPr lang="en-US" sz="1400">
                <a:latin typeface="Arial"/>
                <a:ea typeface="Arial"/>
                <a:cs typeface="Arial"/>
                <a:sym typeface="Arial"/>
              </a:rPr>
              <a:t>The sound design is based on a selection of weather parameters. </a:t>
            </a:r>
            <a:endParaRPr/>
          </a:p>
          <a:p>
            <a:pPr marL="0" lvl="0" indent="0" algn="l" rtl="0">
              <a:spcBef>
                <a:spcPts val="0"/>
              </a:spcBef>
              <a:spcAft>
                <a:spcPts val="0"/>
              </a:spcAft>
              <a:buNone/>
            </a:pPr>
            <a:r>
              <a:rPr lang="en-US" sz="1400">
                <a:latin typeface="Arial"/>
                <a:ea typeface="Arial"/>
                <a:cs typeface="Arial"/>
                <a:sym typeface="Arial"/>
              </a:rPr>
              <a:t>The sound must be linked to the different weather conditions, in order to create a sensation that evokes the atmospherical events. The user should listen to the sound and immediately understand what’s the weather like. </a:t>
            </a:r>
            <a:endParaRPr/>
          </a:p>
          <a:p>
            <a:pPr marL="0" lvl="0" indent="0" algn="l" rtl="0">
              <a:spcBef>
                <a:spcPts val="0"/>
              </a:spcBef>
              <a:spcAft>
                <a:spcPts val="0"/>
              </a:spcAft>
              <a:buNone/>
            </a:pPr>
            <a:endParaRPr/>
          </a:p>
          <a:p>
            <a:pPr marL="0" lvl="0" indent="0" algn="l" rtl="0">
              <a:spcBef>
                <a:spcPts val="0"/>
              </a:spcBef>
              <a:spcAft>
                <a:spcPts val="0"/>
              </a:spcAft>
              <a:buNone/>
            </a:pPr>
            <a:r>
              <a:rPr lang="en-US" sz="1400">
                <a:latin typeface="Arial"/>
                <a:ea typeface="Arial"/>
                <a:cs typeface="Arial"/>
                <a:sym typeface="Arial"/>
              </a:rPr>
              <a:t>The sound is arranged in two different layers.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7" name="Google Shape;267;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t>NICO</a:t>
            </a:r>
            <a:endParaRPr/>
          </a:p>
          <a:p>
            <a:pPr marL="0" lvl="0" indent="0" algn="l" rtl="0">
              <a:spcBef>
                <a:spcPts val="0"/>
              </a:spcBef>
              <a:spcAft>
                <a:spcPts val="0"/>
              </a:spcAft>
              <a:buNone/>
            </a:pPr>
            <a:endParaRPr/>
          </a:p>
          <a:p>
            <a:pPr marL="0" lvl="0" indent="0" algn="l" rtl="0">
              <a:spcBef>
                <a:spcPts val="0"/>
              </a:spcBef>
              <a:spcAft>
                <a:spcPts val="0"/>
              </a:spcAft>
              <a:buNone/>
            </a:pPr>
            <a:r>
              <a:rPr lang="en-US" sz="1100"/>
              <a:t>The first sound layer describes the general atmospheric condition; the soundscape is continuous and chordal.</a:t>
            </a:r>
            <a:endParaRPr/>
          </a:p>
          <a:p>
            <a:pPr marL="0" lvl="0" indent="0" algn="l" rtl="0">
              <a:spcBef>
                <a:spcPts val="0"/>
              </a:spcBef>
              <a:spcAft>
                <a:spcPts val="0"/>
              </a:spcAft>
              <a:buNone/>
            </a:pPr>
            <a:r>
              <a:rPr lang="en-US" sz="1100"/>
              <a:t>The chord sequence is consonant/dissonant according to the cloud cover percentage that influences the mood of a day.</a:t>
            </a:r>
            <a:endParaRPr/>
          </a:p>
          <a:p>
            <a:pPr marL="0" lvl="0" indent="0" algn="l" rtl="0">
              <a:spcBef>
                <a:spcPts val="0"/>
              </a:spcBef>
              <a:spcAft>
                <a:spcPts val="0"/>
              </a:spcAft>
              <a:buNone/>
            </a:pPr>
            <a:r>
              <a:rPr lang="en-US" sz="1100"/>
              <a:t>The tonic pitch of each chord is obtained by mapping the temperature while humidity governs the amount of vibrato through a frequency modulation.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OLO" type="tx">
  <p:cSld name="TITLE_AND_BODY">
    <p:spTree>
      <p:nvGrpSpPr>
        <p:cNvPr id="1" name="Shape 47"/>
        <p:cNvGrpSpPr/>
        <p:nvPr/>
      </p:nvGrpSpPr>
      <p:grpSpPr>
        <a:xfrm>
          <a:off x="0" y="0"/>
          <a:ext cx="0" cy="0"/>
          <a:chOff x="0" y="0"/>
          <a:chExt cx="0" cy="0"/>
        </a:xfrm>
      </p:grpSpPr>
      <p:sp>
        <p:nvSpPr>
          <p:cNvPr id="48" name="Google Shape;48;p16"/>
          <p:cNvSpPr txBox="1">
            <a:spLocks noGrp="1"/>
          </p:cNvSpPr>
          <p:nvPr>
            <p:ph type="sldNum" idx="12"/>
          </p:nvPr>
        </p:nvSpPr>
        <p:spPr>
          <a:xfrm>
            <a:off x="4419600" y="4767262"/>
            <a:ext cx="2133600" cy="386051"/>
          </a:xfrm>
          <a:prstGeom prst="rect">
            <a:avLst/>
          </a:prstGeom>
          <a:noFill/>
          <a:ln>
            <a:noFill/>
          </a:ln>
        </p:spPr>
        <p:txBody>
          <a:bodyPr spcFirstLastPara="1" wrap="square" lIns="91400" tIns="91400" rIns="91400" bIns="91400" anchor="t" anchorCtr="0">
            <a:spAutoFit/>
          </a:bodyPr>
          <a:lstStyle>
            <a:lvl1pPr marL="0" lvl="0" indent="0" algn="r">
              <a:lnSpc>
                <a:spcPct val="100000"/>
              </a:lnSpc>
              <a:spcBef>
                <a:spcPts val="0"/>
              </a:spcBef>
              <a:spcAft>
                <a:spcPts val="0"/>
              </a:spcAft>
              <a:buClr>
                <a:schemeClr val="accent2"/>
              </a:buClr>
              <a:buSzPts val="1300"/>
              <a:buFont typeface="Roboto Condensed"/>
              <a:buNone/>
              <a:defRPr sz="1300">
                <a:solidFill>
                  <a:schemeClr val="accent2"/>
                </a:solidFill>
                <a:latin typeface="Roboto Condensed"/>
                <a:ea typeface="Roboto Condensed"/>
                <a:cs typeface="Roboto Condensed"/>
                <a:sym typeface="Roboto Condensed"/>
              </a:defRPr>
            </a:lvl1pPr>
            <a:lvl2pPr marL="0" lvl="1" indent="0" algn="r">
              <a:lnSpc>
                <a:spcPct val="100000"/>
              </a:lnSpc>
              <a:spcBef>
                <a:spcPts val="0"/>
              </a:spcBef>
              <a:spcAft>
                <a:spcPts val="0"/>
              </a:spcAft>
              <a:buClr>
                <a:schemeClr val="accent2"/>
              </a:buClr>
              <a:buSzPts val="1300"/>
              <a:buFont typeface="Roboto Condensed"/>
              <a:buNone/>
              <a:defRPr sz="1300">
                <a:solidFill>
                  <a:schemeClr val="accent2"/>
                </a:solidFill>
                <a:latin typeface="Roboto Condensed"/>
                <a:ea typeface="Roboto Condensed"/>
                <a:cs typeface="Roboto Condensed"/>
                <a:sym typeface="Roboto Condensed"/>
              </a:defRPr>
            </a:lvl2pPr>
            <a:lvl3pPr marL="0" lvl="2" indent="0" algn="r">
              <a:lnSpc>
                <a:spcPct val="100000"/>
              </a:lnSpc>
              <a:spcBef>
                <a:spcPts val="0"/>
              </a:spcBef>
              <a:spcAft>
                <a:spcPts val="0"/>
              </a:spcAft>
              <a:buClr>
                <a:schemeClr val="accent2"/>
              </a:buClr>
              <a:buSzPts val="1300"/>
              <a:buFont typeface="Roboto Condensed"/>
              <a:buNone/>
              <a:defRPr sz="1300">
                <a:solidFill>
                  <a:schemeClr val="accent2"/>
                </a:solidFill>
                <a:latin typeface="Roboto Condensed"/>
                <a:ea typeface="Roboto Condensed"/>
                <a:cs typeface="Roboto Condensed"/>
                <a:sym typeface="Roboto Condensed"/>
              </a:defRPr>
            </a:lvl3pPr>
            <a:lvl4pPr marL="0" lvl="3" indent="0" algn="r">
              <a:lnSpc>
                <a:spcPct val="100000"/>
              </a:lnSpc>
              <a:spcBef>
                <a:spcPts val="0"/>
              </a:spcBef>
              <a:spcAft>
                <a:spcPts val="0"/>
              </a:spcAft>
              <a:buClr>
                <a:schemeClr val="accent2"/>
              </a:buClr>
              <a:buSzPts val="1300"/>
              <a:buFont typeface="Roboto Condensed"/>
              <a:buNone/>
              <a:defRPr sz="1300">
                <a:solidFill>
                  <a:schemeClr val="accent2"/>
                </a:solidFill>
                <a:latin typeface="Roboto Condensed"/>
                <a:ea typeface="Roboto Condensed"/>
                <a:cs typeface="Roboto Condensed"/>
                <a:sym typeface="Roboto Condensed"/>
              </a:defRPr>
            </a:lvl4pPr>
            <a:lvl5pPr marL="0" lvl="4" indent="0" algn="r">
              <a:lnSpc>
                <a:spcPct val="100000"/>
              </a:lnSpc>
              <a:spcBef>
                <a:spcPts val="0"/>
              </a:spcBef>
              <a:spcAft>
                <a:spcPts val="0"/>
              </a:spcAft>
              <a:buClr>
                <a:schemeClr val="accent2"/>
              </a:buClr>
              <a:buSzPts val="1300"/>
              <a:buFont typeface="Roboto Condensed"/>
              <a:buNone/>
              <a:defRPr sz="1300">
                <a:solidFill>
                  <a:schemeClr val="accent2"/>
                </a:solidFill>
                <a:latin typeface="Roboto Condensed"/>
                <a:ea typeface="Roboto Condensed"/>
                <a:cs typeface="Roboto Condensed"/>
                <a:sym typeface="Roboto Condensed"/>
              </a:defRPr>
            </a:lvl5pPr>
            <a:lvl6pPr marL="0" lvl="5" indent="0" algn="r">
              <a:lnSpc>
                <a:spcPct val="100000"/>
              </a:lnSpc>
              <a:spcBef>
                <a:spcPts val="0"/>
              </a:spcBef>
              <a:spcAft>
                <a:spcPts val="0"/>
              </a:spcAft>
              <a:buClr>
                <a:schemeClr val="accent2"/>
              </a:buClr>
              <a:buSzPts val="1300"/>
              <a:buFont typeface="Roboto Condensed"/>
              <a:buNone/>
              <a:defRPr sz="1300">
                <a:solidFill>
                  <a:schemeClr val="accent2"/>
                </a:solidFill>
                <a:latin typeface="Roboto Condensed"/>
                <a:ea typeface="Roboto Condensed"/>
                <a:cs typeface="Roboto Condensed"/>
                <a:sym typeface="Roboto Condensed"/>
              </a:defRPr>
            </a:lvl6pPr>
            <a:lvl7pPr marL="0" lvl="6" indent="0" algn="r">
              <a:lnSpc>
                <a:spcPct val="100000"/>
              </a:lnSpc>
              <a:spcBef>
                <a:spcPts val="0"/>
              </a:spcBef>
              <a:spcAft>
                <a:spcPts val="0"/>
              </a:spcAft>
              <a:buClr>
                <a:schemeClr val="accent2"/>
              </a:buClr>
              <a:buSzPts val="1300"/>
              <a:buFont typeface="Roboto Condensed"/>
              <a:buNone/>
              <a:defRPr sz="1300">
                <a:solidFill>
                  <a:schemeClr val="accent2"/>
                </a:solidFill>
                <a:latin typeface="Roboto Condensed"/>
                <a:ea typeface="Roboto Condensed"/>
                <a:cs typeface="Roboto Condensed"/>
                <a:sym typeface="Roboto Condensed"/>
              </a:defRPr>
            </a:lvl7pPr>
            <a:lvl8pPr marL="0" lvl="7" indent="0" algn="r">
              <a:lnSpc>
                <a:spcPct val="100000"/>
              </a:lnSpc>
              <a:spcBef>
                <a:spcPts val="0"/>
              </a:spcBef>
              <a:spcAft>
                <a:spcPts val="0"/>
              </a:spcAft>
              <a:buClr>
                <a:schemeClr val="accent2"/>
              </a:buClr>
              <a:buSzPts val="1300"/>
              <a:buFont typeface="Roboto Condensed"/>
              <a:buNone/>
              <a:defRPr sz="1300">
                <a:solidFill>
                  <a:schemeClr val="accent2"/>
                </a:solidFill>
                <a:latin typeface="Roboto Condensed"/>
                <a:ea typeface="Roboto Condensed"/>
                <a:cs typeface="Roboto Condensed"/>
                <a:sym typeface="Roboto Condensed"/>
              </a:defRPr>
            </a:lvl8pPr>
            <a:lvl9pPr marL="0" lvl="8" indent="0" algn="r">
              <a:lnSpc>
                <a:spcPct val="100000"/>
              </a:lnSpc>
              <a:spcBef>
                <a:spcPts val="0"/>
              </a:spcBef>
              <a:spcAft>
                <a:spcPts val="0"/>
              </a:spcAft>
              <a:buClr>
                <a:schemeClr val="accent2"/>
              </a:buClr>
              <a:buSzPts val="1300"/>
              <a:buFont typeface="Roboto Condensed"/>
              <a:buNone/>
              <a:defRPr sz="1300">
                <a:solidFill>
                  <a:schemeClr val="accent2"/>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CAPITOLO">
  <p:cSld name="CAPITOLO">
    <p:spTree>
      <p:nvGrpSpPr>
        <p:cNvPr id="1" name="Shape 49"/>
        <p:cNvGrpSpPr/>
        <p:nvPr/>
      </p:nvGrpSpPr>
      <p:grpSpPr>
        <a:xfrm>
          <a:off x="0" y="0"/>
          <a:ext cx="0" cy="0"/>
          <a:chOff x="0" y="0"/>
          <a:chExt cx="0" cy="0"/>
        </a:xfrm>
      </p:grpSpPr>
      <p:sp>
        <p:nvSpPr>
          <p:cNvPr id="50" name="Google Shape;50;p17"/>
          <p:cNvSpPr/>
          <p:nvPr/>
        </p:nvSpPr>
        <p:spPr>
          <a:xfrm>
            <a:off x="-21380" y="-33335"/>
            <a:ext cx="3424516" cy="5210170"/>
          </a:xfrm>
          <a:prstGeom prst="rect">
            <a:avLst/>
          </a:prstGeom>
          <a:solidFill>
            <a:srgbClr val="FF93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51" name="Google Shape;51;p17"/>
          <p:cNvSpPr/>
          <p:nvPr/>
        </p:nvSpPr>
        <p:spPr>
          <a:xfrm rot="1760887">
            <a:off x="2130830" y="-242874"/>
            <a:ext cx="824906" cy="1512717"/>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52" name="Google Shape;52;p17"/>
          <p:cNvSpPr/>
          <p:nvPr/>
        </p:nvSpPr>
        <p:spPr>
          <a:xfrm rot="-1931118">
            <a:off x="-422441" y="3854391"/>
            <a:ext cx="1841066" cy="1535939"/>
          </a:xfrm>
          <a:custGeom>
            <a:avLst/>
            <a:gdLst/>
            <a:ahLst/>
            <a:cxnLst/>
            <a:rect l="l" t="t" r="r" b="b"/>
            <a:pathLst>
              <a:path w="21598" h="21586" extrusionOk="0">
                <a:moveTo>
                  <a:pt x="11007" y="3"/>
                </a:moveTo>
                <a:cubicBezTo>
                  <a:pt x="10519" y="-14"/>
                  <a:pt x="10178" y="40"/>
                  <a:pt x="10143" y="46"/>
                </a:cubicBezTo>
                <a:cubicBezTo>
                  <a:pt x="9825" y="98"/>
                  <a:pt x="9605" y="450"/>
                  <a:pt x="9648" y="830"/>
                </a:cubicBezTo>
                <a:cubicBezTo>
                  <a:pt x="9692" y="1210"/>
                  <a:pt x="9984" y="1474"/>
                  <a:pt x="10301" y="1422"/>
                </a:cubicBezTo>
                <a:cubicBezTo>
                  <a:pt x="10319" y="1419"/>
                  <a:pt x="12142" y="1155"/>
                  <a:pt x="13202" y="2265"/>
                </a:cubicBezTo>
                <a:cubicBezTo>
                  <a:pt x="13739" y="2827"/>
                  <a:pt x="14011" y="3682"/>
                  <a:pt x="14008" y="4804"/>
                </a:cubicBezTo>
                <a:lnTo>
                  <a:pt x="14008" y="4830"/>
                </a:lnTo>
                <a:cubicBezTo>
                  <a:pt x="14009" y="4842"/>
                  <a:pt x="14024" y="6068"/>
                  <a:pt x="13259" y="7015"/>
                </a:cubicBezTo>
                <a:cubicBezTo>
                  <a:pt x="12615" y="7814"/>
                  <a:pt x="11591" y="8215"/>
                  <a:pt x="10224" y="8212"/>
                </a:cubicBezTo>
                <a:lnTo>
                  <a:pt x="581" y="8212"/>
                </a:lnTo>
                <a:cubicBezTo>
                  <a:pt x="260" y="8212"/>
                  <a:pt x="0" y="8524"/>
                  <a:pt x="0" y="8908"/>
                </a:cubicBezTo>
                <a:cubicBezTo>
                  <a:pt x="0" y="9291"/>
                  <a:pt x="260" y="9603"/>
                  <a:pt x="581" y="9603"/>
                </a:cubicBezTo>
                <a:lnTo>
                  <a:pt x="10222" y="9603"/>
                </a:lnTo>
                <a:cubicBezTo>
                  <a:pt x="11918" y="9606"/>
                  <a:pt x="13221" y="9062"/>
                  <a:pt x="14093" y="7982"/>
                </a:cubicBezTo>
                <a:cubicBezTo>
                  <a:pt x="15162" y="6657"/>
                  <a:pt x="15171" y="5000"/>
                  <a:pt x="15168" y="4798"/>
                </a:cubicBezTo>
                <a:cubicBezTo>
                  <a:pt x="15169" y="3260"/>
                  <a:pt x="14766" y="2055"/>
                  <a:pt x="13966" y="1218"/>
                </a:cubicBezTo>
                <a:cubicBezTo>
                  <a:pt x="13047" y="255"/>
                  <a:pt x="11820" y="32"/>
                  <a:pt x="11007" y="3"/>
                </a:cubicBezTo>
                <a:close/>
                <a:moveTo>
                  <a:pt x="18476" y="6734"/>
                </a:moveTo>
                <a:cubicBezTo>
                  <a:pt x="18113" y="6721"/>
                  <a:pt x="17862" y="6760"/>
                  <a:pt x="17835" y="6765"/>
                </a:cubicBezTo>
                <a:cubicBezTo>
                  <a:pt x="17519" y="6817"/>
                  <a:pt x="17297" y="7166"/>
                  <a:pt x="17339" y="7545"/>
                </a:cubicBezTo>
                <a:cubicBezTo>
                  <a:pt x="17382" y="7925"/>
                  <a:pt x="17674" y="8191"/>
                  <a:pt x="17991" y="8141"/>
                </a:cubicBezTo>
                <a:cubicBezTo>
                  <a:pt x="18003" y="8140"/>
                  <a:pt x="19225" y="7959"/>
                  <a:pt x="19926" y="8697"/>
                </a:cubicBezTo>
                <a:cubicBezTo>
                  <a:pt x="20272" y="9062"/>
                  <a:pt x="20439" y="9601"/>
                  <a:pt x="20437" y="10347"/>
                </a:cubicBezTo>
                <a:lnTo>
                  <a:pt x="20439" y="10373"/>
                </a:lnTo>
                <a:cubicBezTo>
                  <a:pt x="20439" y="10381"/>
                  <a:pt x="20449" y="11166"/>
                  <a:pt x="19953" y="11780"/>
                </a:cubicBezTo>
                <a:cubicBezTo>
                  <a:pt x="19530" y="12304"/>
                  <a:pt x="18848" y="12570"/>
                  <a:pt x="17928" y="12570"/>
                </a:cubicBezTo>
                <a:cubicBezTo>
                  <a:pt x="17923" y="12570"/>
                  <a:pt x="17919" y="12570"/>
                  <a:pt x="17915" y="12570"/>
                </a:cubicBezTo>
                <a:lnTo>
                  <a:pt x="581" y="12546"/>
                </a:lnTo>
                <a:cubicBezTo>
                  <a:pt x="261" y="12546"/>
                  <a:pt x="1" y="12858"/>
                  <a:pt x="0" y="13242"/>
                </a:cubicBezTo>
                <a:cubicBezTo>
                  <a:pt x="0" y="13625"/>
                  <a:pt x="259" y="13936"/>
                  <a:pt x="579" y="13937"/>
                </a:cubicBezTo>
                <a:lnTo>
                  <a:pt x="17913" y="13959"/>
                </a:lnTo>
                <a:cubicBezTo>
                  <a:pt x="17919" y="13959"/>
                  <a:pt x="17924" y="13959"/>
                  <a:pt x="17930" y="13959"/>
                </a:cubicBezTo>
                <a:cubicBezTo>
                  <a:pt x="19175" y="13959"/>
                  <a:pt x="20136" y="13552"/>
                  <a:pt x="20786" y="12746"/>
                </a:cubicBezTo>
                <a:cubicBezTo>
                  <a:pt x="21582" y="11760"/>
                  <a:pt x="21600" y="10526"/>
                  <a:pt x="21598" y="10345"/>
                </a:cubicBezTo>
                <a:cubicBezTo>
                  <a:pt x="21599" y="9190"/>
                  <a:pt x="21292" y="8281"/>
                  <a:pt x="20685" y="7646"/>
                </a:cubicBezTo>
                <a:cubicBezTo>
                  <a:pt x="19996" y="6924"/>
                  <a:pt x="19082" y="6757"/>
                  <a:pt x="18476" y="6734"/>
                </a:cubicBezTo>
                <a:close/>
                <a:moveTo>
                  <a:pt x="15068" y="16652"/>
                </a:moveTo>
                <a:lnTo>
                  <a:pt x="579" y="16666"/>
                </a:lnTo>
                <a:cubicBezTo>
                  <a:pt x="259" y="16666"/>
                  <a:pt x="0" y="16977"/>
                  <a:pt x="0" y="17361"/>
                </a:cubicBezTo>
                <a:cubicBezTo>
                  <a:pt x="1" y="17745"/>
                  <a:pt x="260" y="18055"/>
                  <a:pt x="581" y="18055"/>
                </a:cubicBezTo>
                <a:lnTo>
                  <a:pt x="15070" y="18040"/>
                </a:lnTo>
                <a:cubicBezTo>
                  <a:pt x="15073" y="18040"/>
                  <a:pt x="15076" y="18040"/>
                  <a:pt x="15078" y="18040"/>
                </a:cubicBezTo>
                <a:cubicBezTo>
                  <a:pt x="15565" y="18040"/>
                  <a:pt x="15920" y="18171"/>
                  <a:pt x="16133" y="18426"/>
                </a:cubicBezTo>
                <a:cubicBezTo>
                  <a:pt x="16371" y="18712"/>
                  <a:pt x="16372" y="19087"/>
                  <a:pt x="16372" y="19092"/>
                </a:cubicBezTo>
                <a:lnTo>
                  <a:pt x="16372" y="19118"/>
                </a:lnTo>
                <a:cubicBezTo>
                  <a:pt x="16373" y="19486"/>
                  <a:pt x="16297" y="19746"/>
                  <a:pt x="16140" y="19912"/>
                </a:cubicBezTo>
                <a:cubicBezTo>
                  <a:pt x="15853" y="20215"/>
                  <a:pt x="15324" y="20212"/>
                  <a:pt x="15144" y="20185"/>
                </a:cubicBezTo>
                <a:cubicBezTo>
                  <a:pt x="14828" y="20135"/>
                  <a:pt x="14538" y="20400"/>
                  <a:pt x="14494" y="20779"/>
                </a:cubicBezTo>
                <a:cubicBezTo>
                  <a:pt x="14451" y="21160"/>
                  <a:pt x="14671" y="21509"/>
                  <a:pt x="14989" y="21562"/>
                </a:cubicBezTo>
                <a:cubicBezTo>
                  <a:pt x="15025" y="21568"/>
                  <a:pt x="15152" y="21586"/>
                  <a:pt x="15330" y="21586"/>
                </a:cubicBezTo>
                <a:cubicBezTo>
                  <a:pt x="15730" y="21586"/>
                  <a:pt x="16392" y="21493"/>
                  <a:pt x="16901" y="20961"/>
                </a:cubicBezTo>
                <a:cubicBezTo>
                  <a:pt x="17189" y="20659"/>
                  <a:pt x="17533" y="20097"/>
                  <a:pt x="17533" y="19124"/>
                </a:cubicBezTo>
                <a:cubicBezTo>
                  <a:pt x="17535" y="18965"/>
                  <a:pt x="17519" y="18144"/>
                  <a:pt x="16976" y="17472"/>
                </a:cubicBezTo>
                <a:cubicBezTo>
                  <a:pt x="16535" y="16926"/>
                  <a:pt x="15897" y="16646"/>
                  <a:pt x="15068" y="16652"/>
                </a:cubicBezTo>
                <a:close/>
              </a:path>
            </a:pathLst>
          </a:custGeom>
          <a:solidFill>
            <a:srgbClr val="73FD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53" name="Google Shape;53;p17"/>
          <p:cNvSpPr/>
          <p:nvPr/>
        </p:nvSpPr>
        <p:spPr>
          <a:xfrm>
            <a:off x="-38142" y="-158373"/>
            <a:ext cx="1274063" cy="1265913"/>
          </a:xfrm>
          <a:custGeom>
            <a:avLst/>
            <a:gdLst/>
            <a:ahLst/>
            <a:cxnLst/>
            <a:rect l="l" t="t" r="r" b="b"/>
            <a:pathLst>
              <a:path w="21470" h="21600" extrusionOk="0">
                <a:moveTo>
                  <a:pt x="10732" y="0"/>
                </a:moveTo>
                <a:cubicBezTo>
                  <a:pt x="10405" y="0"/>
                  <a:pt x="10137" y="271"/>
                  <a:pt x="10137" y="603"/>
                </a:cubicBezTo>
                <a:lnTo>
                  <a:pt x="10137" y="3456"/>
                </a:lnTo>
                <a:lnTo>
                  <a:pt x="7330" y="625"/>
                </a:lnTo>
                <a:cubicBezTo>
                  <a:pt x="7099" y="391"/>
                  <a:pt x="6719" y="391"/>
                  <a:pt x="6488" y="625"/>
                </a:cubicBezTo>
                <a:cubicBezTo>
                  <a:pt x="6257" y="859"/>
                  <a:pt x="6257" y="1244"/>
                  <a:pt x="6488" y="1477"/>
                </a:cubicBezTo>
                <a:lnTo>
                  <a:pt x="10137" y="5155"/>
                </a:lnTo>
                <a:lnTo>
                  <a:pt x="10137" y="6993"/>
                </a:lnTo>
                <a:lnTo>
                  <a:pt x="7442" y="4933"/>
                </a:lnTo>
                <a:lnTo>
                  <a:pt x="7776" y="8542"/>
                </a:lnTo>
                <a:lnTo>
                  <a:pt x="6327" y="7689"/>
                </a:lnTo>
                <a:lnTo>
                  <a:pt x="5012" y="2646"/>
                </a:lnTo>
                <a:cubicBezTo>
                  <a:pt x="4926" y="2325"/>
                  <a:pt x="4604" y="2129"/>
                  <a:pt x="4282" y="2216"/>
                </a:cubicBezTo>
                <a:cubicBezTo>
                  <a:pt x="3966" y="2303"/>
                  <a:pt x="3772" y="2629"/>
                  <a:pt x="3858" y="2955"/>
                </a:cubicBezTo>
                <a:lnTo>
                  <a:pt x="4866" y="6835"/>
                </a:lnTo>
                <a:lnTo>
                  <a:pt x="2199" y="5271"/>
                </a:lnTo>
                <a:cubicBezTo>
                  <a:pt x="1915" y="5102"/>
                  <a:pt x="1551" y="5200"/>
                  <a:pt x="1384" y="5488"/>
                </a:cubicBezTo>
                <a:cubicBezTo>
                  <a:pt x="1218" y="5776"/>
                  <a:pt x="1315" y="6145"/>
                  <a:pt x="1599" y="6314"/>
                </a:cubicBezTo>
                <a:lnTo>
                  <a:pt x="4266" y="7879"/>
                </a:lnTo>
                <a:lnTo>
                  <a:pt x="438" y="8917"/>
                </a:lnTo>
                <a:cubicBezTo>
                  <a:pt x="122" y="9004"/>
                  <a:pt x="-65" y="9335"/>
                  <a:pt x="21" y="9655"/>
                </a:cubicBezTo>
                <a:cubicBezTo>
                  <a:pt x="91" y="9927"/>
                  <a:pt x="331" y="10100"/>
                  <a:pt x="594" y="10100"/>
                </a:cubicBezTo>
                <a:cubicBezTo>
                  <a:pt x="648" y="10100"/>
                  <a:pt x="697" y="10096"/>
                  <a:pt x="750" y="10080"/>
                </a:cubicBezTo>
                <a:lnTo>
                  <a:pt x="5720" y="8727"/>
                </a:lnTo>
                <a:lnTo>
                  <a:pt x="7019" y="9487"/>
                </a:lnTo>
                <a:lnTo>
                  <a:pt x="3980" y="10792"/>
                </a:lnTo>
                <a:lnTo>
                  <a:pt x="7019" y="12096"/>
                </a:lnTo>
                <a:lnTo>
                  <a:pt x="5720" y="12856"/>
                </a:lnTo>
                <a:lnTo>
                  <a:pt x="750" y="11503"/>
                </a:lnTo>
                <a:cubicBezTo>
                  <a:pt x="697" y="11487"/>
                  <a:pt x="648" y="11481"/>
                  <a:pt x="594" y="11481"/>
                </a:cubicBezTo>
                <a:cubicBezTo>
                  <a:pt x="331" y="11481"/>
                  <a:pt x="91" y="11661"/>
                  <a:pt x="21" y="11928"/>
                </a:cubicBezTo>
                <a:cubicBezTo>
                  <a:pt x="-65" y="12248"/>
                  <a:pt x="122" y="12579"/>
                  <a:pt x="438" y="12666"/>
                </a:cubicBezTo>
                <a:lnTo>
                  <a:pt x="4266" y="13704"/>
                </a:lnTo>
                <a:lnTo>
                  <a:pt x="1609" y="15280"/>
                </a:lnTo>
                <a:cubicBezTo>
                  <a:pt x="1325" y="15448"/>
                  <a:pt x="1228" y="15817"/>
                  <a:pt x="1394" y="16105"/>
                </a:cubicBezTo>
                <a:cubicBezTo>
                  <a:pt x="1561" y="16393"/>
                  <a:pt x="1925" y="16491"/>
                  <a:pt x="2209" y="16322"/>
                </a:cubicBezTo>
                <a:lnTo>
                  <a:pt x="4878" y="14758"/>
                </a:lnTo>
                <a:lnTo>
                  <a:pt x="3863" y="18638"/>
                </a:lnTo>
                <a:cubicBezTo>
                  <a:pt x="3777" y="18959"/>
                  <a:pt x="3971" y="19290"/>
                  <a:pt x="4287" y="19377"/>
                </a:cubicBezTo>
                <a:cubicBezTo>
                  <a:pt x="4604" y="19464"/>
                  <a:pt x="4931" y="19268"/>
                  <a:pt x="5017" y="18948"/>
                </a:cubicBezTo>
                <a:lnTo>
                  <a:pt x="6332" y="13911"/>
                </a:lnTo>
                <a:lnTo>
                  <a:pt x="7781" y="13057"/>
                </a:lnTo>
                <a:lnTo>
                  <a:pt x="7449" y="16665"/>
                </a:lnTo>
                <a:lnTo>
                  <a:pt x="10142" y="14605"/>
                </a:lnTo>
                <a:lnTo>
                  <a:pt x="10142" y="16443"/>
                </a:lnTo>
                <a:lnTo>
                  <a:pt x="6493" y="20121"/>
                </a:lnTo>
                <a:cubicBezTo>
                  <a:pt x="6262" y="20355"/>
                  <a:pt x="6257" y="20736"/>
                  <a:pt x="6493" y="20975"/>
                </a:cubicBezTo>
                <a:cubicBezTo>
                  <a:pt x="6724" y="21209"/>
                  <a:pt x="7099" y="21214"/>
                  <a:pt x="7335" y="20975"/>
                </a:cubicBezTo>
                <a:lnTo>
                  <a:pt x="10142" y="18143"/>
                </a:lnTo>
                <a:lnTo>
                  <a:pt x="10142" y="20995"/>
                </a:lnTo>
                <a:cubicBezTo>
                  <a:pt x="10142" y="21327"/>
                  <a:pt x="10410" y="21600"/>
                  <a:pt x="10738" y="21600"/>
                </a:cubicBezTo>
                <a:cubicBezTo>
                  <a:pt x="11065" y="21600"/>
                  <a:pt x="11333" y="21327"/>
                  <a:pt x="11333" y="20995"/>
                </a:cubicBezTo>
                <a:lnTo>
                  <a:pt x="11333" y="18143"/>
                </a:lnTo>
                <a:lnTo>
                  <a:pt x="14140" y="20975"/>
                </a:lnTo>
                <a:cubicBezTo>
                  <a:pt x="14371" y="21209"/>
                  <a:pt x="14751" y="21209"/>
                  <a:pt x="14982" y="20975"/>
                </a:cubicBezTo>
                <a:cubicBezTo>
                  <a:pt x="15213" y="20741"/>
                  <a:pt x="15213" y="20355"/>
                  <a:pt x="14982" y="20121"/>
                </a:cubicBezTo>
                <a:lnTo>
                  <a:pt x="11333" y="16443"/>
                </a:lnTo>
                <a:lnTo>
                  <a:pt x="11333" y="14600"/>
                </a:lnTo>
                <a:lnTo>
                  <a:pt x="14028" y="16660"/>
                </a:lnTo>
                <a:lnTo>
                  <a:pt x="13694" y="13052"/>
                </a:lnTo>
                <a:lnTo>
                  <a:pt x="15143" y="13904"/>
                </a:lnTo>
                <a:lnTo>
                  <a:pt x="16458" y="18942"/>
                </a:lnTo>
                <a:cubicBezTo>
                  <a:pt x="16544" y="19263"/>
                  <a:pt x="16867" y="19459"/>
                  <a:pt x="17189" y="19372"/>
                </a:cubicBezTo>
                <a:cubicBezTo>
                  <a:pt x="17506" y="19285"/>
                  <a:pt x="17698" y="18958"/>
                  <a:pt x="17612" y="18632"/>
                </a:cubicBezTo>
                <a:lnTo>
                  <a:pt x="16604" y="14753"/>
                </a:lnTo>
                <a:lnTo>
                  <a:pt x="19271" y="16317"/>
                </a:lnTo>
                <a:cubicBezTo>
                  <a:pt x="19555" y="16486"/>
                  <a:pt x="19921" y="16388"/>
                  <a:pt x="20087" y="16100"/>
                </a:cubicBezTo>
                <a:cubicBezTo>
                  <a:pt x="20254" y="15812"/>
                  <a:pt x="20157" y="15443"/>
                  <a:pt x="19873" y="15275"/>
                </a:cubicBezTo>
                <a:lnTo>
                  <a:pt x="17204" y="13709"/>
                </a:lnTo>
                <a:lnTo>
                  <a:pt x="21032" y="12671"/>
                </a:lnTo>
                <a:cubicBezTo>
                  <a:pt x="21348" y="12584"/>
                  <a:pt x="21535" y="12253"/>
                  <a:pt x="21449" y="11933"/>
                </a:cubicBezTo>
                <a:cubicBezTo>
                  <a:pt x="21363" y="11666"/>
                  <a:pt x="21122" y="11493"/>
                  <a:pt x="20859" y="11493"/>
                </a:cubicBezTo>
                <a:cubicBezTo>
                  <a:pt x="20805" y="11493"/>
                  <a:pt x="20758" y="11497"/>
                  <a:pt x="20705" y="11513"/>
                </a:cubicBezTo>
                <a:lnTo>
                  <a:pt x="15734" y="12862"/>
                </a:lnTo>
                <a:lnTo>
                  <a:pt x="14436" y="12101"/>
                </a:lnTo>
                <a:lnTo>
                  <a:pt x="17473" y="10797"/>
                </a:lnTo>
                <a:lnTo>
                  <a:pt x="14436" y="9492"/>
                </a:lnTo>
                <a:lnTo>
                  <a:pt x="15734" y="8732"/>
                </a:lnTo>
                <a:lnTo>
                  <a:pt x="20705" y="10085"/>
                </a:lnTo>
                <a:cubicBezTo>
                  <a:pt x="20758" y="10101"/>
                  <a:pt x="20805" y="10107"/>
                  <a:pt x="20859" y="10107"/>
                </a:cubicBezTo>
                <a:cubicBezTo>
                  <a:pt x="21122" y="10107"/>
                  <a:pt x="21364" y="9927"/>
                  <a:pt x="21434" y="9661"/>
                </a:cubicBezTo>
                <a:cubicBezTo>
                  <a:pt x="21520" y="9340"/>
                  <a:pt x="21331" y="9009"/>
                  <a:pt x="21015" y="8922"/>
                </a:cubicBezTo>
                <a:lnTo>
                  <a:pt x="17189" y="7884"/>
                </a:lnTo>
                <a:lnTo>
                  <a:pt x="19856" y="6319"/>
                </a:lnTo>
                <a:cubicBezTo>
                  <a:pt x="20140" y="6150"/>
                  <a:pt x="20237" y="5781"/>
                  <a:pt x="20071" y="5493"/>
                </a:cubicBezTo>
                <a:cubicBezTo>
                  <a:pt x="19904" y="5205"/>
                  <a:pt x="19540" y="5108"/>
                  <a:pt x="19255" y="5276"/>
                </a:cubicBezTo>
                <a:lnTo>
                  <a:pt x="16587" y="6840"/>
                </a:lnTo>
                <a:lnTo>
                  <a:pt x="17597" y="2962"/>
                </a:lnTo>
                <a:cubicBezTo>
                  <a:pt x="17683" y="2641"/>
                  <a:pt x="17489" y="2308"/>
                  <a:pt x="17173" y="2221"/>
                </a:cubicBezTo>
                <a:cubicBezTo>
                  <a:pt x="16856" y="2134"/>
                  <a:pt x="16529" y="2330"/>
                  <a:pt x="16443" y="2651"/>
                </a:cubicBezTo>
                <a:lnTo>
                  <a:pt x="15128" y="7689"/>
                </a:lnTo>
                <a:lnTo>
                  <a:pt x="13679" y="8542"/>
                </a:lnTo>
                <a:lnTo>
                  <a:pt x="14011" y="4933"/>
                </a:lnTo>
                <a:lnTo>
                  <a:pt x="11328" y="6993"/>
                </a:lnTo>
                <a:lnTo>
                  <a:pt x="11328" y="5155"/>
                </a:lnTo>
                <a:lnTo>
                  <a:pt x="14977" y="1477"/>
                </a:lnTo>
                <a:cubicBezTo>
                  <a:pt x="15208" y="1244"/>
                  <a:pt x="15213" y="864"/>
                  <a:pt x="14977" y="625"/>
                </a:cubicBezTo>
                <a:cubicBezTo>
                  <a:pt x="14746" y="391"/>
                  <a:pt x="14371" y="386"/>
                  <a:pt x="14135" y="625"/>
                </a:cubicBezTo>
                <a:lnTo>
                  <a:pt x="11328" y="3456"/>
                </a:lnTo>
                <a:lnTo>
                  <a:pt x="11328" y="603"/>
                </a:lnTo>
                <a:cubicBezTo>
                  <a:pt x="11328" y="271"/>
                  <a:pt x="11060" y="0"/>
                  <a:pt x="10732" y="0"/>
                </a:cubicBezTo>
                <a:close/>
                <a:moveTo>
                  <a:pt x="8881" y="7541"/>
                </a:moveTo>
                <a:lnTo>
                  <a:pt x="10137" y="8504"/>
                </a:lnTo>
                <a:lnTo>
                  <a:pt x="10137" y="9922"/>
                </a:lnTo>
                <a:lnTo>
                  <a:pt x="9042" y="9280"/>
                </a:lnTo>
                <a:lnTo>
                  <a:pt x="8881" y="7541"/>
                </a:lnTo>
                <a:close/>
                <a:moveTo>
                  <a:pt x="12584" y="7541"/>
                </a:moveTo>
                <a:lnTo>
                  <a:pt x="12423" y="9280"/>
                </a:lnTo>
                <a:lnTo>
                  <a:pt x="11328" y="9922"/>
                </a:lnTo>
                <a:lnTo>
                  <a:pt x="11328" y="8504"/>
                </a:lnTo>
                <a:lnTo>
                  <a:pt x="12584" y="7541"/>
                </a:lnTo>
                <a:close/>
                <a:moveTo>
                  <a:pt x="8425" y="10209"/>
                </a:moveTo>
                <a:lnTo>
                  <a:pt x="9535" y="10797"/>
                </a:lnTo>
                <a:lnTo>
                  <a:pt x="8425" y="11384"/>
                </a:lnTo>
                <a:lnTo>
                  <a:pt x="6847" y="10797"/>
                </a:lnTo>
                <a:lnTo>
                  <a:pt x="8425" y="10209"/>
                </a:lnTo>
                <a:close/>
                <a:moveTo>
                  <a:pt x="13040" y="10209"/>
                </a:moveTo>
                <a:lnTo>
                  <a:pt x="14618" y="10797"/>
                </a:lnTo>
                <a:lnTo>
                  <a:pt x="13040" y="11384"/>
                </a:lnTo>
                <a:lnTo>
                  <a:pt x="11930" y="10797"/>
                </a:lnTo>
                <a:lnTo>
                  <a:pt x="13040" y="10209"/>
                </a:lnTo>
                <a:close/>
                <a:moveTo>
                  <a:pt x="11328" y="11666"/>
                </a:moveTo>
                <a:lnTo>
                  <a:pt x="12423" y="12308"/>
                </a:lnTo>
                <a:lnTo>
                  <a:pt x="12584" y="14047"/>
                </a:lnTo>
                <a:lnTo>
                  <a:pt x="11328" y="13089"/>
                </a:lnTo>
                <a:lnTo>
                  <a:pt x="11328" y="11666"/>
                </a:lnTo>
                <a:close/>
                <a:moveTo>
                  <a:pt x="10137" y="11671"/>
                </a:moveTo>
                <a:lnTo>
                  <a:pt x="10137" y="13089"/>
                </a:lnTo>
                <a:lnTo>
                  <a:pt x="8881" y="14052"/>
                </a:lnTo>
                <a:lnTo>
                  <a:pt x="9042" y="12313"/>
                </a:lnTo>
                <a:lnTo>
                  <a:pt x="10137" y="11671"/>
                </a:lnTo>
                <a:close/>
              </a:path>
            </a:pathLst>
          </a:custGeom>
          <a:gradFill>
            <a:gsLst>
              <a:gs pos="0">
                <a:srgbClr val="2C7898"/>
              </a:gs>
              <a:gs pos="16649">
                <a:srgbClr val="89B6CC"/>
              </a:gs>
              <a:gs pos="100000">
                <a:srgbClr val="E3F2FF"/>
              </a:gs>
            </a:gsLst>
            <a:lin ang="20004592"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54" name="Google Shape;54;p17"/>
          <p:cNvSpPr/>
          <p:nvPr/>
        </p:nvSpPr>
        <p:spPr>
          <a:xfrm>
            <a:off x="926548" y="-204035"/>
            <a:ext cx="494061"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55" name="Google Shape;55;p17"/>
          <p:cNvSpPr/>
          <p:nvPr/>
        </p:nvSpPr>
        <p:spPr>
          <a:xfrm>
            <a:off x="-193126" y="-55563"/>
            <a:ext cx="494062" cy="497178"/>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56" name="Google Shape;56;p17"/>
          <p:cNvSpPr/>
          <p:nvPr/>
        </p:nvSpPr>
        <p:spPr>
          <a:xfrm>
            <a:off x="-193126" y="1048933"/>
            <a:ext cx="494062"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57" name="Google Shape;57;p17"/>
          <p:cNvSpPr/>
          <p:nvPr/>
        </p:nvSpPr>
        <p:spPr>
          <a:xfrm rot="2232783">
            <a:off x="2827709" y="257153"/>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58" name="Google Shape;58;p17"/>
          <p:cNvSpPr/>
          <p:nvPr/>
        </p:nvSpPr>
        <p:spPr>
          <a:xfrm rot="2232783">
            <a:off x="2827709" y="831508"/>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59" name="Google Shape;59;p17"/>
          <p:cNvSpPr/>
          <p:nvPr/>
        </p:nvSpPr>
        <p:spPr>
          <a:xfrm rot="1760887">
            <a:off x="1314501" y="4515463"/>
            <a:ext cx="364361" cy="668168"/>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60" name="Google Shape;60;p17"/>
          <p:cNvSpPr/>
          <p:nvPr/>
        </p:nvSpPr>
        <p:spPr>
          <a:xfrm rot="1760887">
            <a:off x="185596" y="4515463"/>
            <a:ext cx="364362" cy="668168"/>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61" name="Google Shape;61;p17"/>
          <p:cNvSpPr/>
          <p:nvPr/>
        </p:nvSpPr>
        <p:spPr>
          <a:xfrm rot="1604143">
            <a:off x="-250710" y="3594211"/>
            <a:ext cx="591661" cy="653812"/>
          </a:xfrm>
          <a:custGeom>
            <a:avLst/>
            <a:gdLst/>
            <a:ahLst/>
            <a:cxnLst/>
            <a:rect l="l" t="t" r="r" b="b"/>
            <a:pathLst>
              <a:path w="21180" h="21397" extrusionOk="0">
                <a:moveTo>
                  <a:pt x="5270" y="0"/>
                </a:moveTo>
                <a:lnTo>
                  <a:pt x="5270" y="17420"/>
                </a:lnTo>
                <a:cubicBezTo>
                  <a:pt x="5012" y="17241"/>
                  <a:pt x="4690" y="17104"/>
                  <a:pt x="4300" y="17038"/>
                </a:cubicBezTo>
                <a:cubicBezTo>
                  <a:pt x="2832" y="16787"/>
                  <a:pt x="1046" y="17550"/>
                  <a:pt x="313" y="18740"/>
                </a:cubicBezTo>
                <a:cubicBezTo>
                  <a:pt x="-420" y="19930"/>
                  <a:pt x="177" y="21098"/>
                  <a:pt x="1645" y="21349"/>
                </a:cubicBezTo>
                <a:cubicBezTo>
                  <a:pt x="3114" y="21600"/>
                  <a:pt x="4897" y="20837"/>
                  <a:pt x="5630" y="19647"/>
                </a:cubicBezTo>
                <a:cubicBezTo>
                  <a:pt x="5852" y="19286"/>
                  <a:pt x="5940" y="18933"/>
                  <a:pt x="5931" y="18601"/>
                </a:cubicBezTo>
                <a:lnTo>
                  <a:pt x="5946" y="18601"/>
                </a:lnTo>
                <a:lnTo>
                  <a:pt x="5946" y="6159"/>
                </a:lnTo>
                <a:lnTo>
                  <a:pt x="20496" y="6159"/>
                </a:lnTo>
                <a:lnTo>
                  <a:pt x="20496" y="17411"/>
                </a:lnTo>
                <a:cubicBezTo>
                  <a:pt x="20239" y="17235"/>
                  <a:pt x="19920" y="17101"/>
                  <a:pt x="19534" y="17036"/>
                </a:cubicBezTo>
                <a:cubicBezTo>
                  <a:pt x="18066" y="16785"/>
                  <a:pt x="16280" y="17548"/>
                  <a:pt x="15547" y="18738"/>
                </a:cubicBezTo>
                <a:cubicBezTo>
                  <a:pt x="14814" y="19928"/>
                  <a:pt x="15411" y="21096"/>
                  <a:pt x="16879" y="21347"/>
                </a:cubicBezTo>
                <a:cubicBezTo>
                  <a:pt x="18348" y="21598"/>
                  <a:pt x="20131" y="20837"/>
                  <a:pt x="20864" y="19647"/>
                </a:cubicBezTo>
                <a:cubicBezTo>
                  <a:pt x="21086" y="19287"/>
                  <a:pt x="21174" y="18932"/>
                  <a:pt x="21165" y="18601"/>
                </a:cubicBezTo>
                <a:lnTo>
                  <a:pt x="21173" y="18601"/>
                </a:lnTo>
                <a:lnTo>
                  <a:pt x="21173" y="6159"/>
                </a:lnTo>
                <a:lnTo>
                  <a:pt x="21180" y="6159"/>
                </a:lnTo>
                <a:lnTo>
                  <a:pt x="21180" y="4529"/>
                </a:lnTo>
                <a:lnTo>
                  <a:pt x="21180" y="3563"/>
                </a:lnTo>
                <a:lnTo>
                  <a:pt x="21173" y="3563"/>
                </a:lnTo>
                <a:lnTo>
                  <a:pt x="21173" y="2595"/>
                </a:lnTo>
                <a:lnTo>
                  <a:pt x="21180" y="2595"/>
                </a:lnTo>
                <a:lnTo>
                  <a:pt x="21180" y="0"/>
                </a:lnTo>
                <a:lnTo>
                  <a:pt x="21173" y="0"/>
                </a:lnTo>
                <a:lnTo>
                  <a:pt x="20496" y="0"/>
                </a:lnTo>
                <a:lnTo>
                  <a:pt x="5946" y="0"/>
                </a:lnTo>
                <a:lnTo>
                  <a:pt x="5484" y="0"/>
                </a:lnTo>
                <a:lnTo>
                  <a:pt x="5270" y="0"/>
                </a:lnTo>
                <a:close/>
                <a:moveTo>
                  <a:pt x="5946" y="2595"/>
                </a:moveTo>
                <a:lnTo>
                  <a:pt x="20496" y="2595"/>
                </a:lnTo>
                <a:lnTo>
                  <a:pt x="20496" y="3563"/>
                </a:lnTo>
                <a:lnTo>
                  <a:pt x="5946" y="3563"/>
                </a:lnTo>
                <a:lnTo>
                  <a:pt x="5946" y="2595"/>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62" name="Google Shape;62;p17"/>
          <p:cNvSpPr/>
          <p:nvPr/>
        </p:nvSpPr>
        <p:spPr>
          <a:xfrm rot="2232783">
            <a:off x="2259023" y="-328362"/>
            <a:ext cx="427188" cy="702034"/>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63" name="Google Shape;63;p17"/>
          <p:cNvSpPr/>
          <p:nvPr/>
        </p:nvSpPr>
        <p:spPr>
          <a:xfrm rot="2232783">
            <a:off x="3089396" y="-172877"/>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64" name="Google Shape;64;p17"/>
          <p:cNvSpPr/>
          <p:nvPr/>
        </p:nvSpPr>
        <p:spPr>
          <a:xfrm rot="2232783">
            <a:off x="3089396" y="433136"/>
            <a:ext cx="249074" cy="409324"/>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65" name="Google Shape;65;p17"/>
          <p:cNvSpPr/>
          <p:nvPr/>
        </p:nvSpPr>
        <p:spPr>
          <a:xfrm rot="2232783">
            <a:off x="2314413" y="1080091"/>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66" name="Google Shape;66;p17"/>
          <p:cNvSpPr/>
          <p:nvPr/>
        </p:nvSpPr>
        <p:spPr>
          <a:xfrm>
            <a:off x="1700651" y="4389274"/>
            <a:ext cx="1958055" cy="1958055"/>
          </a:xfrm>
          <a:custGeom>
            <a:avLst/>
            <a:gdLst/>
            <a:ahLst/>
            <a:cxnLst/>
            <a:rect l="l" t="t" r="r" b="b"/>
            <a:pathLst>
              <a:path w="21600" h="21600" extrusionOk="0">
                <a:moveTo>
                  <a:pt x="10800" y="0"/>
                </a:moveTo>
                <a:lnTo>
                  <a:pt x="9463" y="4077"/>
                </a:lnTo>
                <a:lnTo>
                  <a:pt x="6667" y="823"/>
                </a:lnTo>
                <a:lnTo>
                  <a:pt x="6991" y="5101"/>
                </a:lnTo>
                <a:lnTo>
                  <a:pt x="3164" y="3164"/>
                </a:lnTo>
                <a:lnTo>
                  <a:pt x="5100" y="6993"/>
                </a:lnTo>
                <a:lnTo>
                  <a:pt x="822" y="6667"/>
                </a:lnTo>
                <a:lnTo>
                  <a:pt x="4077" y="9463"/>
                </a:lnTo>
                <a:lnTo>
                  <a:pt x="0" y="10800"/>
                </a:lnTo>
                <a:lnTo>
                  <a:pt x="4077" y="12138"/>
                </a:lnTo>
                <a:lnTo>
                  <a:pt x="822" y="14934"/>
                </a:lnTo>
                <a:lnTo>
                  <a:pt x="5100" y="14609"/>
                </a:lnTo>
                <a:lnTo>
                  <a:pt x="3164" y="18438"/>
                </a:lnTo>
                <a:lnTo>
                  <a:pt x="6991" y="16500"/>
                </a:lnTo>
                <a:lnTo>
                  <a:pt x="6667" y="20778"/>
                </a:lnTo>
                <a:lnTo>
                  <a:pt x="9463" y="17525"/>
                </a:lnTo>
                <a:lnTo>
                  <a:pt x="10800" y="21600"/>
                </a:lnTo>
                <a:lnTo>
                  <a:pt x="12138" y="17525"/>
                </a:lnTo>
                <a:lnTo>
                  <a:pt x="14933" y="20778"/>
                </a:lnTo>
                <a:lnTo>
                  <a:pt x="14609" y="16500"/>
                </a:lnTo>
                <a:lnTo>
                  <a:pt x="18438" y="18438"/>
                </a:lnTo>
                <a:lnTo>
                  <a:pt x="16500" y="14609"/>
                </a:lnTo>
                <a:lnTo>
                  <a:pt x="20778" y="14934"/>
                </a:lnTo>
                <a:lnTo>
                  <a:pt x="17523" y="12138"/>
                </a:lnTo>
                <a:lnTo>
                  <a:pt x="21600" y="10800"/>
                </a:lnTo>
                <a:lnTo>
                  <a:pt x="17523" y="9463"/>
                </a:lnTo>
                <a:lnTo>
                  <a:pt x="20778" y="6667"/>
                </a:lnTo>
                <a:lnTo>
                  <a:pt x="16500" y="6993"/>
                </a:lnTo>
                <a:lnTo>
                  <a:pt x="18438" y="3164"/>
                </a:lnTo>
                <a:lnTo>
                  <a:pt x="14609" y="5101"/>
                </a:lnTo>
                <a:lnTo>
                  <a:pt x="14933" y="823"/>
                </a:lnTo>
                <a:lnTo>
                  <a:pt x="12138" y="4077"/>
                </a:lnTo>
                <a:lnTo>
                  <a:pt x="10800" y="0"/>
                </a:lnTo>
                <a:close/>
                <a:moveTo>
                  <a:pt x="10800" y="5098"/>
                </a:moveTo>
                <a:cubicBezTo>
                  <a:pt x="13950" y="5098"/>
                  <a:pt x="16504" y="7650"/>
                  <a:pt x="16504" y="10800"/>
                </a:cubicBezTo>
                <a:cubicBezTo>
                  <a:pt x="16504" y="13950"/>
                  <a:pt x="13950" y="16504"/>
                  <a:pt x="10800" y="16504"/>
                </a:cubicBezTo>
                <a:cubicBezTo>
                  <a:pt x="7650" y="16504"/>
                  <a:pt x="5096" y="13950"/>
                  <a:pt x="5096" y="10800"/>
                </a:cubicBezTo>
                <a:cubicBezTo>
                  <a:pt x="5096" y="7650"/>
                  <a:pt x="7650" y="5098"/>
                  <a:pt x="10800" y="5098"/>
                </a:cubicBezTo>
                <a:close/>
              </a:path>
            </a:pathLst>
          </a:custGeom>
          <a:solidFill>
            <a:srgbClr val="FFFB00"/>
          </a:solidFill>
          <a:ln w="25400" cap="flat" cmpd="sng">
            <a:solidFill>
              <a:srgbClr val="FF26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67" name="Google Shape;67;p17"/>
          <p:cNvSpPr/>
          <p:nvPr/>
        </p:nvSpPr>
        <p:spPr>
          <a:xfrm>
            <a:off x="2157441" y="4846064"/>
            <a:ext cx="1044475" cy="1044475"/>
          </a:xfrm>
          <a:prstGeom prst="ellipse">
            <a:avLst/>
          </a:prstGeom>
          <a:solidFill>
            <a:srgbClr val="FF26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68" name="Google Shape;68;p17"/>
          <p:cNvSpPr txBox="1">
            <a:spLocks noGrp="1"/>
          </p:cNvSpPr>
          <p:nvPr>
            <p:ph type="sldNum" idx="12"/>
          </p:nvPr>
        </p:nvSpPr>
        <p:spPr>
          <a:xfrm>
            <a:off x="8726292" y="1"/>
            <a:ext cx="379192" cy="386050"/>
          </a:xfrm>
          <a:prstGeom prst="rect">
            <a:avLst/>
          </a:prstGeom>
          <a:noFill/>
          <a:ln>
            <a:noFill/>
          </a:ln>
        </p:spPr>
        <p:txBody>
          <a:bodyPr spcFirstLastPara="1" wrap="square" lIns="91400" tIns="91400" rIns="91400" bIns="91400" anchor="t" anchorCtr="0">
            <a:spAutoFit/>
          </a:bodyPr>
          <a:lstStyle>
            <a:lvl1pPr marL="0" lvl="0" indent="0" algn="r">
              <a:lnSpc>
                <a:spcPct val="100000"/>
              </a:lnSpc>
              <a:spcBef>
                <a:spcPts val="0"/>
              </a:spcBef>
              <a:spcAft>
                <a:spcPts val="0"/>
              </a:spcAft>
              <a:buClr>
                <a:srgbClr val="FFFFFF"/>
              </a:buClr>
              <a:buSzPts val="1300"/>
              <a:buFont typeface="Roboto Condensed"/>
              <a:buNone/>
              <a:defRPr>
                <a:solidFill>
                  <a:srgbClr val="FFFFFF"/>
                </a:solidFill>
              </a:defRPr>
            </a:lvl1pPr>
            <a:lvl2pPr marL="0" lvl="1" indent="0" algn="r">
              <a:lnSpc>
                <a:spcPct val="100000"/>
              </a:lnSpc>
              <a:spcBef>
                <a:spcPts val="0"/>
              </a:spcBef>
              <a:spcAft>
                <a:spcPts val="0"/>
              </a:spcAft>
              <a:buClr>
                <a:srgbClr val="FFFFFF"/>
              </a:buClr>
              <a:buSzPts val="1300"/>
              <a:buFont typeface="Roboto Condensed"/>
              <a:buNone/>
              <a:defRPr>
                <a:solidFill>
                  <a:srgbClr val="FFFFFF"/>
                </a:solidFill>
              </a:defRPr>
            </a:lvl2pPr>
            <a:lvl3pPr marL="0" lvl="2" indent="0" algn="r">
              <a:lnSpc>
                <a:spcPct val="100000"/>
              </a:lnSpc>
              <a:spcBef>
                <a:spcPts val="0"/>
              </a:spcBef>
              <a:spcAft>
                <a:spcPts val="0"/>
              </a:spcAft>
              <a:buClr>
                <a:srgbClr val="FFFFFF"/>
              </a:buClr>
              <a:buSzPts val="1300"/>
              <a:buFont typeface="Roboto Condensed"/>
              <a:buNone/>
              <a:defRPr>
                <a:solidFill>
                  <a:srgbClr val="FFFFFF"/>
                </a:solidFill>
              </a:defRPr>
            </a:lvl3pPr>
            <a:lvl4pPr marL="0" lvl="3" indent="0" algn="r">
              <a:lnSpc>
                <a:spcPct val="100000"/>
              </a:lnSpc>
              <a:spcBef>
                <a:spcPts val="0"/>
              </a:spcBef>
              <a:spcAft>
                <a:spcPts val="0"/>
              </a:spcAft>
              <a:buClr>
                <a:srgbClr val="FFFFFF"/>
              </a:buClr>
              <a:buSzPts val="1300"/>
              <a:buFont typeface="Roboto Condensed"/>
              <a:buNone/>
              <a:defRPr>
                <a:solidFill>
                  <a:srgbClr val="FFFFFF"/>
                </a:solidFill>
              </a:defRPr>
            </a:lvl4pPr>
            <a:lvl5pPr marL="0" lvl="4" indent="0" algn="r">
              <a:lnSpc>
                <a:spcPct val="100000"/>
              </a:lnSpc>
              <a:spcBef>
                <a:spcPts val="0"/>
              </a:spcBef>
              <a:spcAft>
                <a:spcPts val="0"/>
              </a:spcAft>
              <a:buClr>
                <a:srgbClr val="FFFFFF"/>
              </a:buClr>
              <a:buSzPts val="1300"/>
              <a:buFont typeface="Roboto Condensed"/>
              <a:buNone/>
              <a:defRPr>
                <a:solidFill>
                  <a:srgbClr val="FFFFFF"/>
                </a:solidFill>
              </a:defRPr>
            </a:lvl5pPr>
            <a:lvl6pPr marL="0" lvl="5" indent="0" algn="r">
              <a:lnSpc>
                <a:spcPct val="100000"/>
              </a:lnSpc>
              <a:spcBef>
                <a:spcPts val="0"/>
              </a:spcBef>
              <a:spcAft>
                <a:spcPts val="0"/>
              </a:spcAft>
              <a:buClr>
                <a:srgbClr val="FFFFFF"/>
              </a:buClr>
              <a:buSzPts val="1300"/>
              <a:buFont typeface="Roboto Condensed"/>
              <a:buNone/>
              <a:defRPr>
                <a:solidFill>
                  <a:srgbClr val="FFFFFF"/>
                </a:solidFill>
              </a:defRPr>
            </a:lvl6pPr>
            <a:lvl7pPr marL="0" lvl="6" indent="0" algn="r">
              <a:lnSpc>
                <a:spcPct val="100000"/>
              </a:lnSpc>
              <a:spcBef>
                <a:spcPts val="0"/>
              </a:spcBef>
              <a:spcAft>
                <a:spcPts val="0"/>
              </a:spcAft>
              <a:buClr>
                <a:srgbClr val="FFFFFF"/>
              </a:buClr>
              <a:buSzPts val="1300"/>
              <a:buFont typeface="Roboto Condensed"/>
              <a:buNone/>
              <a:defRPr>
                <a:solidFill>
                  <a:srgbClr val="FFFFFF"/>
                </a:solidFill>
              </a:defRPr>
            </a:lvl7pPr>
            <a:lvl8pPr marL="0" lvl="7" indent="0" algn="r">
              <a:lnSpc>
                <a:spcPct val="100000"/>
              </a:lnSpc>
              <a:spcBef>
                <a:spcPts val="0"/>
              </a:spcBef>
              <a:spcAft>
                <a:spcPts val="0"/>
              </a:spcAft>
              <a:buClr>
                <a:srgbClr val="FFFFFF"/>
              </a:buClr>
              <a:buSzPts val="1300"/>
              <a:buFont typeface="Roboto Condensed"/>
              <a:buNone/>
              <a:defRPr>
                <a:solidFill>
                  <a:srgbClr val="FFFFFF"/>
                </a:solidFill>
              </a:defRPr>
            </a:lvl8pPr>
            <a:lvl9pPr marL="0" lvl="8" indent="0" algn="r">
              <a:lnSpc>
                <a:spcPct val="100000"/>
              </a:lnSpc>
              <a:spcBef>
                <a:spcPts val="0"/>
              </a:spcBef>
              <a:spcAft>
                <a:spcPts val="0"/>
              </a:spcAft>
              <a:buClr>
                <a:srgbClr val="FFFFFF"/>
              </a:buClr>
              <a:buSzPts val="1300"/>
              <a:buFont typeface="Roboto Condensed"/>
              <a:buNone/>
              <a:defRPr>
                <a:solidFill>
                  <a:srgbClr val="FFFFFF"/>
                </a:solidFill>
              </a:defRPr>
            </a:lvl9pPr>
          </a:lstStyle>
          <a:p>
            <a:pPr marL="0" lvl="0" indent="0" algn="r" rtl="0">
              <a:spcBef>
                <a:spcPts val="0"/>
              </a:spcBef>
              <a:spcAft>
                <a:spcPts val="0"/>
              </a:spcAft>
              <a:buNone/>
            </a:pPr>
            <a:fld id="{00000000-1234-1234-1234-123412341234}" type="slidenum">
              <a:rPr lang="en-US"/>
              <a:t>‹N›</a:t>
            </a:fld>
            <a:endParaRPr sz="1300" b="0" i="0" u="none" strike="noStrike" cap="none">
              <a:latin typeface="Roboto Condensed"/>
              <a:ea typeface="Roboto Condensed"/>
              <a:cs typeface="Roboto Condensed"/>
              <a:sym typeface="Roboto Condense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VUOTA">
  <p:cSld name="VUOTA">
    <p:spTree>
      <p:nvGrpSpPr>
        <p:cNvPr id="1" name="Shape 69"/>
        <p:cNvGrpSpPr/>
        <p:nvPr/>
      </p:nvGrpSpPr>
      <p:grpSpPr>
        <a:xfrm>
          <a:off x="0" y="0"/>
          <a:ext cx="0" cy="0"/>
          <a:chOff x="0" y="0"/>
          <a:chExt cx="0" cy="0"/>
        </a:xfrm>
      </p:grpSpPr>
      <p:sp>
        <p:nvSpPr>
          <p:cNvPr id="70" name="Google Shape;70;p18"/>
          <p:cNvSpPr/>
          <p:nvPr/>
        </p:nvSpPr>
        <p:spPr>
          <a:xfrm>
            <a:off x="8169416" y="-786001"/>
            <a:ext cx="1958055" cy="1958054"/>
          </a:xfrm>
          <a:custGeom>
            <a:avLst/>
            <a:gdLst/>
            <a:ahLst/>
            <a:cxnLst/>
            <a:rect l="l" t="t" r="r" b="b"/>
            <a:pathLst>
              <a:path w="21600" h="21600" extrusionOk="0">
                <a:moveTo>
                  <a:pt x="10800" y="0"/>
                </a:moveTo>
                <a:lnTo>
                  <a:pt x="9463" y="4077"/>
                </a:lnTo>
                <a:lnTo>
                  <a:pt x="6667" y="823"/>
                </a:lnTo>
                <a:lnTo>
                  <a:pt x="6991" y="5101"/>
                </a:lnTo>
                <a:lnTo>
                  <a:pt x="3164" y="3164"/>
                </a:lnTo>
                <a:lnTo>
                  <a:pt x="5100" y="6993"/>
                </a:lnTo>
                <a:lnTo>
                  <a:pt x="822" y="6667"/>
                </a:lnTo>
                <a:lnTo>
                  <a:pt x="4077" y="9463"/>
                </a:lnTo>
                <a:lnTo>
                  <a:pt x="0" y="10800"/>
                </a:lnTo>
                <a:lnTo>
                  <a:pt x="4077" y="12138"/>
                </a:lnTo>
                <a:lnTo>
                  <a:pt x="822" y="14934"/>
                </a:lnTo>
                <a:lnTo>
                  <a:pt x="5100" y="14609"/>
                </a:lnTo>
                <a:lnTo>
                  <a:pt x="3164" y="18438"/>
                </a:lnTo>
                <a:lnTo>
                  <a:pt x="6991" y="16500"/>
                </a:lnTo>
                <a:lnTo>
                  <a:pt x="6667" y="20778"/>
                </a:lnTo>
                <a:lnTo>
                  <a:pt x="9463" y="17525"/>
                </a:lnTo>
                <a:lnTo>
                  <a:pt x="10800" y="21600"/>
                </a:lnTo>
                <a:lnTo>
                  <a:pt x="12138" y="17525"/>
                </a:lnTo>
                <a:lnTo>
                  <a:pt x="14933" y="20778"/>
                </a:lnTo>
                <a:lnTo>
                  <a:pt x="14609" y="16500"/>
                </a:lnTo>
                <a:lnTo>
                  <a:pt x="18438" y="18438"/>
                </a:lnTo>
                <a:lnTo>
                  <a:pt x="16500" y="14609"/>
                </a:lnTo>
                <a:lnTo>
                  <a:pt x="20778" y="14934"/>
                </a:lnTo>
                <a:lnTo>
                  <a:pt x="17523" y="12138"/>
                </a:lnTo>
                <a:lnTo>
                  <a:pt x="21600" y="10800"/>
                </a:lnTo>
                <a:lnTo>
                  <a:pt x="17523" y="9463"/>
                </a:lnTo>
                <a:lnTo>
                  <a:pt x="20778" y="6667"/>
                </a:lnTo>
                <a:lnTo>
                  <a:pt x="16500" y="6993"/>
                </a:lnTo>
                <a:lnTo>
                  <a:pt x="18438" y="3164"/>
                </a:lnTo>
                <a:lnTo>
                  <a:pt x="14609" y="5101"/>
                </a:lnTo>
                <a:lnTo>
                  <a:pt x="14933" y="823"/>
                </a:lnTo>
                <a:lnTo>
                  <a:pt x="12138" y="4077"/>
                </a:lnTo>
                <a:lnTo>
                  <a:pt x="10800" y="0"/>
                </a:lnTo>
                <a:close/>
                <a:moveTo>
                  <a:pt x="10800" y="5098"/>
                </a:moveTo>
                <a:cubicBezTo>
                  <a:pt x="13950" y="5098"/>
                  <a:pt x="16504" y="7650"/>
                  <a:pt x="16504" y="10800"/>
                </a:cubicBezTo>
                <a:cubicBezTo>
                  <a:pt x="16504" y="13950"/>
                  <a:pt x="13950" y="16504"/>
                  <a:pt x="10800" y="16504"/>
                </a:cubicBezTo>
                <a:cubicBezTo>
                  <a:pt x="7650" y="16504"/>
                  <a:pt x="5096" y="13950"/>
                  <a:pt x="5096" y="10800"/>
                </a:cubicBezTo>
                <a:cubicBezTo>
                  <a:pt x="5096" y="7650"/>
                  <a:pt x="7650" y="5098"/>
                  <a:pt x="10800" y="5098"/>
                </a:cubicBezTo>
                <a:close/>
              </a:path>
            </a:pathLst>
          </a:custGeom>
          <a:solidFill>
            <a:srgbClr val="FFFB00"/>
          </a:solidFill>
          <a:ln w="25400" cap="flat" cmpd="sng">
            <a:solidFill>
              <a:srgbClr val="FF26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71" name="Google Shape;71;p18"/>
          <p:cNvSpPr/>
          <p:nvPr/>
        </p:nvSpPr>
        <p:spPr>
          <a:xfrm>
            <a:off x="8940784" y="3862605"/>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424242"/>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72" name="Google Shape;72;p18"/>
          <p:cNvSpPr txBox="1">
            <a:spLocks noGrp="1"/>
          </p:cNvSpPr>
          <p:nvPr>
            <p:ph type="title"/>
          </p:nvPr>
        </p:nvSpPr>
        <p:spPr>
          <a:xfrm>
            <a:off x="709689" y="1857271"/>
            <a:ext cx="2753262" cy="1159801"/>
          </a:xfrm>
          <a:prstGeom prst="rect">
            <a:avLst/>
          </a:prstGeom>
          <a:noFill/>
          <a:ln>
            <a:noFill/>
          </a:ln>
        </p:spPr>
        <p:txBody>
          <a:bodyPr spcFirstLastPara="1" wrap="square" lIns="91400" tIns="91400" rIns="91400" bIns="91400" anchor="b" anchorCtr="0">
            <a:normAutofit/>
          </a:bodyPr>
          <a:lstStyle>
            <a:lvl1pPr lvl="0" algn="l">
              <a:lnSpc>
                <a:spcPct val="100000"/>
              </a:lnSpc>
              <a:spcBef>
                <a:spcPts val="0"/>
              </a:spcBef>
              <a:spcAft>
                <a:spcPts val="0"/>
              </a:spcAft>
              <a:buClr>
                <a:srgbClr val="FFFFFF"/>
              </a:buClr>
              <a:buSzPts val="3600"/>
              <a:buFont typeface="Oswald"/>
              <a:buNone/>
              <a:defRPr sz="3600">
                <a:solidFill>
                  <a:srgbClr val="FFFFFF"/>
                </a:solidFill>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73" name="Google Shape;73;p18"/>
          <p:cNvSpPr/>
          <p:nvPr/>
        </p:nvSpPr>
        <p:spPr>
          <a:xfrm>
            <a:off x="8229880" y="3862605"/>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929292"/>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74" name="Google Shape;74;p18"/>
          <p:cNvSpPr/>
          <p:nvPr/>
        </p:nvSpPr>
        <p:spPr>
          <a:xfrm>
            <a:off x="7696703" y="4351352"/>
            <a:ext cx="1493092" cy="899821"/>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75" name="Google Shape;75;p18"/>
          <p:cNvSpPr/>
          <p:nvPr/>
        </p:nvSpPr>
        <p:spPr>
          <a:xfrm>
            <a:off x="8558673" y="4351352"/>
            <a:ext cx="1493092" cy="899821"/>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76" name="Google Shape;76;p18"/>
          <p:cNvSpPr/>
          <p:nvPr/>
        </p:nvSpPr>
        <p:spPr>
          <a:xfrm>
            <a:off x="7607840" y="4902302"/>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D6D6D6"/>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77" name="Google Shape;77;p18"/>
          <p:cNvSpPr/>
          <p:nvPr/>
        </p:nvSpPr>
        <p:spPr>
          <a:xfrm>
            <a:off x="8558673" y="4795666"/>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919191"/>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78" name="Google Shape;78;p18"/>
          <p:cNvSpPr/>
          <p:nvPr/>
        </p:nvSpPr>
        <p:spPr>
          <a:xfrm rot="-1931118">
            <a:off x="-422441" y="3854391"/>
            <a:ext cx="1841066" cy="1535939"/>
          </a:xfrm>
          <a:custGeom>
            <a:avLst/>
            <a:gdLst/>
            <a:ahLst/>
            <a:cxnLst/>
            <a:rect l="l" t="t" r="r" b="b"/>
            <a:pathLst>
              <a:path w="21598" h="21586" extrusionOk="0">
                <a:moveTo>
                  <a:pt x="11007" y="3"/>
                </a:moveTo>
                <a:cubicBezTo>
                  <a:pt x="10519" y="-14"/>
                  <a:pt x="10178" y="40"/>
                  <a:pt x="10143" y="46"/>
                </a:cubicBezTo>
                <a:cubicBezTo>
                  <a:pt x="9825" y="98"/>
                  <a:pt x="9605" y="450"/>
                  <a:pt x="9648" y="830"/>
                </a:cubicBezTo>
                <a:cubicBezTo>
                  <a:pt x="9692" y="1210"/>
                  <a:pt x="9984" y="1474"/>
                  <a:pt x="10301" y="1422"/>
                </a:cubicBezTo>
                <a:cubicBezTo>
                  <a:pt x="10319" y="1419"/>
                  <a:pt x="12142" y="1155"/>
                  <a:pt x="13202" y="2265"/>
                </a:cubicBezTo>
                <a:cubicBezTo>
                  <a:pt x="13739" y="2827"/>
                  <a:pt x="14011" y="3682"/>
                  <a:pt x="14008" y="4804"/>
                </a:cubicBezTo>
                <a:lnTo>
                  <a:pt x="14008" y="4830"/>
                </a:lnTo>
                <a:cubicBezTo>
                  <a:pt x="14009" y="4842"/>
                  <a:pt x="14024" y="6068"/>
                  <a:pt x="13259" y="7015"/>
                </a:cubicBezTo>
                <a:cubicBezTo>
                  <a:pt x="12615" y="7814"/>
                  <a:pt x="11591" y="8215"/>
                  <a:pt x="10224" y="8212"/>
                </a:cubicBezTo>
                <a:lnTo>
                  <a:pt x="581" y="8212"/>
                </a:lnTo>
                <a:cubicBezTo>
                  <a:pt x="260" y="8212"/>
                  <a:pt x="0" y="8524"/>
                  <a:pt x="0" y="8908"/>
                </a:cubicBezTo>
                <a:cubicBezTo>
                  <a:pt x="0" y="9291"/>
                  <a:pt x="260" y="9603"/>
                  <a:pt x="581" y="9603"/>
                </a:cubicBezTo>
                <a:lnTo>
                  <a:pt x="10222" y="9603"/>
                </a:lnTo>
                <a:cubicBezTo>
                  <a:pt x="11918" y="9606"/>
                  <a:pt x="13221" y="9062"/>
                  <a:pt x="14093" y="7982"/>
                </a:cubicBezTo>
                <a:cubicBezTo>
                  <a:pt x="15162" y="6657"/>
                  <a:pt x="15171" y="5000"/>
                  <a:pt x="15168" y="4798"/>
                </a:cubicBezTo>
                <a:cubicBezTo>
                  <a:pt x="15169" y="3260"/>
                  <a:pt x="14766" y="2055"/>
                  <a:pt x="13966" y="1218"/>
                </a:cubicBezTo>
                <a:cubicBezTo>
                  <a:pt x="13047" y="255"/>
                  <a:pt x="11820" y="32"/>
                  <a:pt x="11007" y="3"/>
                </a:cubicBezTo>
                <a:close/>
                <a:moveTo>
                  <a:pt x="18476" y="6734"/>
                </a:moveTo>
                <a:cubicBezTo>
                  <a:pt x="18113" y="6721"/>
                  <a:pt x="17862" y="6760"/>
                  <a:pt x="17835" y="6765"/>
                </a:cubicBezTo>
                <a:cubicBezTo>
                  <a:pt x="17519" y="6817"/>
                  <a:pt x="17297" y="7166"/>
                  <a:pt x="17339" y="7545"/>
                </a:cubicBezTo>
                <a:cubicBezTo>
                  <a:pt x="17382" y="7925"/>
                  <a:pt x="17674" y="8191"/>
                  <a:pt x="17991" y="8141"/>
                </a:cubicBezTo>
                <a:cubicBezTo>
                  <a:pt x="18003" y="8140"/>
                  <a:pt x="19225" y="7959"/>
                  <a:pt x="19926" y="8697"/>
                </a:cubicBezTo>
                <a:cubicBezTo>
                  <a:pt x="20272" y="9062"/>
                  <a:pt x="20439" y="9601"/>
                  <a:pt x="20437" y="10347"/>
                </a:cubicBezTo>
                <a:lnTo>
                  <a:pt x="20439" y="10373"/>
                </a:lnTo>
                <a:cubicBezTo>
                  <a:pt x="20439" y="10381"/>
                  <a:pt x="20449" y="11166"/>
                  <a:pt x="19953" y="11780"/>
                </a:cubicBezTo>
                <a:cubicBezTo>
                  <a:pt x="19530" y="12304"/>
                  <a:pt x="18848" y="12570"/>
                  <a:pt x="17928" y="12570"/>
                </a:cubicBezTo>
                <a:cubicBezTo>
                  <a:pt x="17923" y="12570"/>
                  <a:pt x="17919" y="12570"/>
                  <a:pt x="17915" y="12570"/>
                </a:cubicBezTo>
                <a:lnTo>
                  <a:pt x="581" y="12546"/>
                </a:lnTo>
                <a:cubicBezTo>
                  <a:pt x="261" y="12546"/>
                  <a:pt x="1" y="12858"/>
                  <a:pt x="0" y="13242"/>
                </a:cubicBezTo>
                <a:cubicBezTo>
                  <a:pt x="0" y="13625"/>
                  <a:pt x="259" y="13936"/>
                  <a:pt x="579" y="13937"/>
                </a:cubicBezTo>
                <a:lnTo>
                  <a:pt x="17913" y="13959"/>
                </a:lnTo>
                <a:cubicBezTo>
                  <a:pt x="17919" y="13959"/>
                  <a:pt x="17924" y="13959"/>
                  <a:pt x="17930" y="13959"/>
                </a:cubicBezTo>
                <a:cubicBezTo>
                  <a:pt x="19175" y="13959"/>
                  <a:pt x="20136" y="13552"/>
                  <a:pt x="20786" y="12746"/>
                </a:cubicBezTo>
                <a:cubicBezTo>
                  <a:pt x="21582" y="11760"/>
                  <a:pt x="21600" y="10526"/>
                  <a:pt x="21598" y="10345"/>
                </a:cubicBezTo>
                <a:cubicBezTo>
                  <a:pt x="21599" y="9190"/>
                  <a:pt x="21292" y="8281"/>
                  <a:pt x="20685" y="7646"/>
                </a:cubicBezTo>
                <a:cubicBezTo>
                  <a:pt x="19996" y="6924"/>
                  <a:pt x="19082" y="6757"/>
                  <a:pt x="18476" y="6734"/>
                </a:cubicBezTo>
                <a:close/>
                <a:moveTo>
                  <a:pt x="15068" y="16652"/>
                </a:moveTo>
                <a:lnTo>
                  <a:pt x="579" y="16666"/>
                </a:lnTo>
                <a:cubicBezTo>
                  <a:pt x="259" y="16666"/>
                  <a:pt x="0" y="16977"/>
                  <a:pt x="0" y="17361"/>
                </a:cubicBezTo>
                <a:cubicBezTo>
                  <a:pt x="1" y="17745"/>
                  <a:pt x="260" y="18055"/>
                  <a:pt x="581" y="18055"/>
                </a:cubicBezTo>
                <a:lnTo>
                  <a:pt x="15070" y="18040"/>
                </a:lnTo>
                <a:cubicBezTo>
                  <a:pt x="15073" y="18040"/>
                  <a:pt x="15076" y="18040"/>
                  <a:pt x="15078" y="18040"/>
                </a:cubicBezTo>
                <a:cubicBezTo>
                  <a:pt x="15565" y="18040"/>
                  <a:pt x="15920" y="18171"/>
                  <a:pt x="16133" y="18426"/>
                </a:cubicBezTo>
                <a:cubicBezTo>
                  <a:pt x="16371" y="18712"/>
                  <a:pt x="16372" y="19087"/>
                  <a:pt x="16372" y="19092"/>
                </a:cubicBezTo>
                <a:lnTo>
                  <a:pt x="16372" y="19118"/>
                </a:lnTo>
                <a:cubicBezTo>
                  <a:pt x="16373" y="19486"/>
                  <a:pt x="16297" y="19746"/>
                  <a:pt x="16140" y="19912"/>
                </a:cubicBezTo>
                <a:cubicBezTo>
                  <a:pt x="15853" y="20215"/>
                  <a:pt x="15324" y="20212"/>
                  <a:pt x="15144" y="20185"/>
                </a:cubicBezTo>
                <a:cubicBezTo>
                  <a:pt x="14828" y="20135"/>
                  <a:pt x="14538" y="20400"/>
                  <a:pt x="14494" y="20779"/>
                </a:cubicBezTo>
                <a:cubicBezTo>
                  <a:pt x="14451" y="21160"/>
                  <a:pt x="14671" y="21509"/>
                  <a:pt x="14989" y="21562"/>
                </a:cubicBezTo>
                <a:cubicBezTo>
                  <a:pt x="15025" y="21568"/>
                  <a:pt x="15152" y="21586"/>
                  <a:pt x="15330" y="21586"/>
                </a:cubicBezTo>
                <a:cubicBezTo>
                  <a:pt x="15730" y="21586"/>
                  <a:pt x="16392" y="21493"/>
                  <a:pt x="16901" y="20961"/>
                </a:cubicBezTo>
                <a:cubicBezTo>
                  <a:pt x="17189" y="20659"/>
                  <a:pt x="17533" y="20097"/>
                  <a:pt x="17533" y="19124"/>
                </a:cubicBezTo>
                <a:cubicBezTo>
                  <a:pt x="17535" y="18965"/>
                  <a:pt x="17519" y="18144"/>
                  <a:pt x="16976" y="17472"/>
                </a:cubicBezTo>
                <a:cubicBezTo>
                  <a:pt x="16535" y="16926"/>
                  <a:pt x="15897" y="16646"/>
                  <a:pt x="15068" y="16652"/>
                </a:cubicBezTo>
                <a:close/>
              </a:path>
            </a:pathLst>
          </a:custGeom>
          <a:solidFill>
            <a:srgbClr val="73FD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79" name="Google Shape;79;p18"/>
          <p:cNvSpPr/>
          <p:nvPr/>
        </p:nvSpPr>
        <p:spPr>
          <a:xfrm>
            <a:off x="-166957" y="-398607"/>
            <a:ext cx="1274063" cy="1265913"/>
          </a:xfrm>
          <a:custGeom>
            <a:avLst/>
            <a:gdLst/>
            <a:ahLst/>
            <a:cxnLst/>
            <a:rect l="l" t="t" r="r" b="b"/>
            <a:pathLst>
              <a:path w="21470" h="21600" extrusionOk="0">
                <a:moveTo>
                  <a:pt x="10732" y="0"/>
                </a:moveTo>
                <a:cubicBezTo>
                  <a:pt x="10405" y="0"/>
                  <a:pt x="10137" y="271"/>
                  <a:pt x="10137" y="603"/>
                </a:cubicBezTo>
                <a:lnTo>
                  <a:pt x="10137" y="3456"/>
                </a:lnTo>
                <a:lnTo>
                  <a:pt x="7330" y="625"/>
                </a:lnTo>
                <a:cubicBezTo>
                  <a:pt x="7099" y="391"/>
                  <a:pt x="6719" y="391"/>
                  <a:pt x="6488" y="625"/>
                </a:cubicBezTo>
                <a:cubicBezTo>
                  <a:pt x="6257" y="859"/>
                  <a:pt x="6257" y="1244"/>
                  <a:pt x="6488" y="1477"/>
                </a:cubicBezTo>
                <a:lnTo>
                  <a:pt x="10137" y="5155"/>
                </a:lnTo>
                <a:lnTo>
                  <a:pt x="10137" y="6993"/>
                </a:lnTo>
                <a:lnTo>
                  <a:pt x="7442" y="4933"/>
                </a:lnTo>
                <a:lnTo>
                  <a:pt x="7776" y="8542"/>
                </a:lnTo>
                <a:lnTo>
                  <a:pt x="6327" y="7689"/>
                </a:lnTo>
                <a:lnTo>
                  <a:pt x="5012" y="2646"/>
                </a:lnTo>
                <a:cubicBezTo>
                  <a:pt x="4926" y="2325"/>
                  <a:pt x="4604" y="2129"/>
                  <a:pt x="4282" y="2216"/>
                </a:cubicBezTo>
                <a:cubicBezTo>
                  <a:pt x="3966" y="2303"/>
                  <a:pt x="3772" y="2629"/>
                  <a:pt x="3858" y="2955"/>
                </a:cubicBezTo>
                <a:lnTo>
                  <a:pt x="4866" y="6835"/>
                </a:lnTo>
                <a:lnTo>
                  <a:pt x="2199" y="5271"/>
                </a:lnTo>
                <a:cubicBezTo>
                  <a:pt x="1915" y="5102"/>
                  <a:pt x="1551" y="5200"/>
                  <a:pt x="1384" y="5488"/>
                </a:cubicBezTo>
                <a:cubicBezTo>
                  <a:pt x="1218" y="5776"/>
                  <a:pt x="1315" y="6145"/>
                  <a:pt x="1599" y="6314"/>
                </a:cubicBezTo>
                <a:lnTo>
                  <a:pt x="4266" y="7879"/>
                </a:lnTo>
                <a:lnTo>
                  <a:pt x="438" y="8917"/>
                </a:lnTo>
                <a:cubicBezTo>
                  <a:pt x="122" y="9004"/>
                  <a:pt x="-65" y="9335"/>
                  <a:pt x="21" y="9655"/>
                </a:cubicBezTo>
                <a:cubicBezTo>
                  <a:pt x="91" y="9927"/>
                  <a:pt x="331" y="10100"/>
                  <a:pt x="594" y="10100"/>
                </a:cubicBezTo>
                <a:cubicBezTo>
                  <a:pt x="648" y="10100"/>
                  <a:pt x="697" y="10096"/>
                  <a:pt x="750" y="10080"/>
                </a:cubicBezTo>
                <a:lnTo>
                  <a:pt x="5720" y="8727"/>
                </a:lnTo>
                <a:lnTo>
                  <a:pt x="7019" y="9487"/>
                </a:lnTo>
                <a:lnTo>
                  <a:pt x="3980" y="10792"/>
                </a:lnTo>
                <a:lnTo>
                  <a:pt x="7019" y="12096"/>
                </a:lnTo>
                <a:lnTo>
                  <a:pt x="5720" y="12856"/>
                </a:lnTo>
                <a:lnTo>
                  <a:pt x="750" y="11503"/>
                </a:lnTo>
                <a:cubicBezTo>
                  <a:pt x="697" y="11487"/>
                  <a:pt x="648" y="11481"/>
                  <a:pt x="594" y="11481"/>
                </a:cubicBezTo>
                <a:cubicBezTo>
                  <a:pt x="331" y="11481"/>
                  <a:pt x="91" y="11661"/>
                  <a:pt x="21" y="11928"/>
                </a:cubicBezTo>
                <a:cubicBezTo>
                  <a:pt x="-65" y="12248"/>
                  <a:pt x="122" y="12579"/>
                  <a:pt x="438" y="12666"/>
                </a:cubicBezTo>
                <a:lnTo>
                  <a:pt x="4266" y="13704"/>
                </a:lnTo>
                <a:lnTo>
                  <a:pt x="1609" y="15280"/>
                </a:lnTo>
                <a:cubicBezTo>
                  <a:pt x="1325" y="15448"/>
                  <a:pt x="1228" y="15817"/>
                  <a:pt x="1394" y="16105"/>
                </a:cubicBezTo>
                <a:cubicBezTo>
                  <a:pt x="1561" y="16393"/>
                  <a:pt x="1925" y="16491"/>
                  <a:pt x="2209" y="16322"/>
                </a:cubicBezTo>
                <a:lnTo>
                  <a:pt x="4878" y="14758"/>
                </a:lnTo>
                <a:lnTo>
                  <a:pt x="3863" y="18638"/>
                </a:lnTo>
                <a:cubicBezTo>
                  <a:pt x="3777" y="18959"/>
                  <a:pt x="3971" y="19290"/>
                  <a:pt x="4287" y="19377"/>
                </a:cubicBezTo>
                <a:cubicBezTo>
                  <a:pt x="4604" y="19464"/>
                  <a:pt x="4931" y="19268"/>
                  <a:pt x="5017" y="18948"/>
                </a:cubicBezTo>
                <a:lnTo>
                  <a:pt x="6332" y="13911"/>
                </a:lnTo>
                <a:lnTo>
                  <a:pt x="7781" y="13057"/>
                </a:lnTo>
                <a:lnTo>
                  <a:pt x="7449" y="16665"/>
                </a:lnTo>
                <a:lnTo>
                  <a:pt x="10142" y="14605"/>
                </a:lnTo>
                <a:lnTo>
                  <a:pt x="10142" y="16443"/>
                </a:lnTo>
                <a:lnTo>
                  <a:pt x="6493" y="20121"/>
                </a:lnTo>
                <a:cubicBezTo>
                  <a:pt x="6262" y="20355"/>
                  <a:pt x="6257" y="20736"/>
                  <a:pt x="6493" y="20975"/>
                </a:cubicBezTo>
                <a:cubicBezTo>
                  <a:pt x="6724" y="21209"/>
                  <a:pt x="7099" y="21214"/>
                  <a:pt x="7335" y="20975"/>
                </a:cubicBezTo>
                <a:lnTo>
                  <a:pt x="10142" y="18143"/>
                </a:lnTo>
                <a:lnTo>
                  <a:pt x="10142" y="20995"/>
                </a:lnTo>
                <a:cubicBezTo>
                  <a:pt x="10142" y="21327"/>
                  <a:pt x="10410" y="21600"/>
                  <a:pt x="10738" y="21600"/>
                </a:cubicBezTo>
                <a:cubicBezTo>
                  <a:pt x="11065" y="21600"/>
                  <a:pt x="11333" y="21327"/>
                  <a:pt x="11333" y="20995"/>
                </a:cubicBezTo>
                <a:lnTo>
                  <a:pt x="11333" y="18143"/>
                </a:lnTo>
                <a:lnTo>
                  <a:pt x="14140" y="20975"/>
                </a:lnTo>
                <a:cubicBezTo>
                  <a:pt x="14371" y="21209"/>
                  <a:pt x="14751" y="21209"/>
                  <a:pt x="14982" y="20975"/>
                </a:cubicBezTo>
                <a:cubicBezTo>
                  <a:pt x="15213" y="20741"/>
                  <a:pt x="15213" y="20355"/>
                  <a:pt x="14982" y="20121"/>
                </a:cubicBezTo>
                <a:lnTo>
                  <a:pt x="11333" y="16443"/>
                </a:lnTo>
                <a:lnTo>
                  <a:pt x="11333" y="14600"/>
                </a:lnTo>
                <a:lnTo>
                  <a:pt x="14028" y="16660"/>
                </a:lnTo>
                <a:lnTo>
                  <a:pt x="13694" y="13052"/>
                </a:lnTo>
                <a:lnTo>
                  <a:pt x="15143" y="13904"/>
                </a:lnTo>
                <a:lnTo>
                  <a:pt x="16458" y="18942"/>
                </a:lnTo>
                <a:cubicBezTo>
                  <a:pt x="16544" y="19263"/>
                  <a:pt x="16867" y="19459"/>
                  <a:pt x="17189" y="19372"/>
                </a:cubicBezTo>
                <a:cubicBezTo>
                  <a:pt x="17506" y="19285"/>
                  <a:pt x="17698" y="18958"/>
                  <a:pt x="17612" y="18632"/>
                </a:cubicBezTo>
                <a:lnTo>
                  <a:pt x="16604" y="14753"/>
                </a:lnTo>
                <a:lnTo>
                  <a:pt x="19271" y="16317"/>
                </a:lnTo>
                <a:cubicBezTo>
                  <a:pt x="19555" y="16486"/>
                  <a:pt x="19921" y="16388"/>
                  <a:pt x="20087" y="16100"/>
                </a:cubicBezTo>
                <a:cubicBezTo>
                  <a:pt x="20254" y="15812"/>
                  <a:pt x="20157" y="15443"/>
                  <a:pt x="19873" y="15275"/>
                </a:cubicBezTo>
                <a:lnTo>
                  <a:pt x="17204" y="13709"/>
                </a:lnTo>
                <a:lnTo>
                  <a:pt x="21032" y="12671"/>
                </a:lnTo>
                <a:cubicBezTo>
                  <a:pt x="21348" y="12584"/>
                  <a:pt x="21535" y="12253"/>
                  <a:pt x="21449" y="11933"/>
                </a:cubicBezTo>
                <a:cubicBezTo>
                  <a:pt x="21363" y="11666"/>
                  <a:pt x="21122" y="11493"/>
                  <a:pt x="20859" y="11493"/>
                </a:cubicBezTo>
                <a:cubicBezTo>
                  <a:pt x="20805" y="11493"/>
                  <a:pt x="20758" y="11497"/>
                  <a:pt x="20705" y="11513"/>
                </a:cubicBezTo>
                <a:lnTo>
                  <a:pt x="15734" y="12862"/>
                </a:lnTo>
                <a:lnTo>
                  <a:pt x="14436" y="12101"/>
                </a:lnTo>
                <a:lnTo>
                  <a:pt x="17473" y="10797"/>
                </a:lnTo>
                <a:lnTo>
                  <a:pt x="14436" y="9492"/>
                </a:lnTo>
                <a:lnTo>
                  <a:pt x="15734" y="8732"/>
                </a:lnTo>
                <a:lnTo>
                  <a:pt x="20705" y="10085"/>
                </a:lnTo>
                <a:cubicBezTo>
                  <a:pt x="20758" y="10101"/>
                  <a:pt x="20805" y="10107"/>
                  <a:pt x="20859" y="10107"/>
                </a:cubicBezTo>
                <a:cubicBezTo>
                  <a:pt x="21122" y="10107"/>
                  <a:pt x="21364" y="9927"/>
                  <a:pt x="21434" y="9661"/>
                </a:cubicBezTo>
                <a:cubicBezTo>
                  <a:pt x="21520" y="9340"/>
                  <a:pt x="21331" y="9009"/>
                  <a:pt x="21015" y="8922"/>
                </a:cubicBezTo>
                <a:lnTo>
                  <a:pt x="17189" y="7884"/>
                </a:lnTo>
                <a:lnTo>
                  <a:pt x="19856" y="6319"/>
                </a:lnTo>
                <a:cubicBezTo>
                  <a:pt x="20140" y="6150"/>
                  <a:pt x="20237" y="5781"/>
                  <a:pt x="20071" y="5493"/>
                </a:cubicBezTo>
                <a:cubicBezTo>
                  <a:pt x="19904" y="5205"/>
                  <a:pt x="19540" y="5108"/>
                  <a:pt x="19255" y="5276"/>
                </a:cubicBezTo>
                <a:lnTo>
                  <a:pt x="16587" y="6840"/>
                </a:lnTo>
                <a:lnTo>
                  <a:pt x="17597" y="2962"/>
                </a:lnTo>
                <a:cubicBezTo>
                  <a:pt x="17683" y="2641"/>
                  <a:pt x="17489" y="2308"/>
                  <a:pt x="17173" y="2221"/>
                </a:cubicBezTo>
                <a:cubicBezTo>
                  <a:pt x="16856" y="2134"/>
                  <a:pt x="16529" y="2330"/>
                  <a:pt x="16443" y="2651"/>
                </a:cubicBezTo>
                <a:lnTo>
                  <a:pt x="15128" y="7689"/>
                </a:lnTo>
                <a:lnTo>
                  <a:pt x="13679" y="8542"/>
                </a:lnTo>
                <a:lnTo>
                  <a:pt x="14011" y="4933"/>
                </a:lnTo>
                <a:lnTo>
                  <a:pt x="11328" y="6993"/>
                </a:lnTo>
                <a:lnTo>
                  <a:pt x="11328" y="5155"/>
                </a:lnTo>
                <a:lnTo>
                  <a:pt x="14977" y="1477"/>
                </a:lnTo>
                <a:cubicBezTo>
                  <a:pt x="15208" y="1244"/>
                  <a:pt x="15213" y="864"/>
                  <a:pt x="14977" y="625"/>
                </a:cubicBezTo>
                <a:cubicBezTo>
                  <a:pt x="14746" y="391"/>
                  <a:pt x="14371" y="386"/>
                  <a:pt x="14135" y="625"/>
                </a:cubicBezTo>
                <a:lnTo>
                  <a:pt x="11328" y="3456"/>
                </a:lnTo>
                <a:lnTo>
                  <a:pt x="11328" y="603"/>
                </a:lnTo>
                <a:cubicBezTo>
                  <a:pt x="11328" y="271"/>
                  <a:pt x="11060" y="0"/>
                  <a:pt x="10732" y="0"/>
                </a:cubicBezTo>
                <a:close/>
                <a:moveTo>
                  <a:pt x="8881" y="7541"/>
                </a:moveTo>
                <a:lnTo>
                  <a:pt x="10137" y="8504"/>
                </a:lnTo>
                <a:lnTo>
                  <a:pt x="10137" y="9922"/>
                </a:lnTo>
                <a:lnTo>
                  <a:pt x="9042" y="9280"/>
                </a:lnTo>
                <a:lnTo>
                  <a:pt x="8881" y="7541"/>
                </a:lnTo>
                <a:close/>
                <a:moveTo>
                  <a:pt x="12584" y="7541"/>
                </a:moveTo>
                <a:lnTo>
                  <a:pt x="12423" y="9280"/>
                </a:lnTo>
                <a:lnTo>
                  <a:pt x="11328" y="9922"/>
                </a:lnTo>
                <a:lnTo>
                  <a:pt x="11328" y="8504"/>
                </a:lnTo>
                <a:lnTo>
                  <a:pt x="12584" y="7541"/>
                </a:lnTo>
                <a:close/>
                <a:moveTo>
                  <a:pt x="8425" y="10209"/>
                </a:moveTo>
                <a:lnTo>
                  <a:pt x="9535" y="10797"/>
                </a:lnTo>
                <a:lnTo>
                  <a:pt x="8425" y="11384"/>
                </a:lnTo>
                <a:lnTo>
                  <a:pt x="6847" y="10797"/>
                </a:lnTo>
                <a:lnTo>
                  <a:pt x="8425" y="10209"/>
                </a:lnTo>
                <a:close/>
                <a:moveTo>
                  <a:pt x="13040" y="10209"/>
                </a:moveTo>
                <a:lnTo>
                  <a:pt x="14618" y="10797"/>
                </a:lnTo>
                <a:lnTo>
                  <a:pt x="13040" y="11384"/>
                </a:lnTo>
                <a:lnTo>
                  <a:pt x="11930" y="10797"/>
                </a:lnTo>
                <a:lnTo>
                  <a:pt x="13040" y="10209"/>
                </a:lnTo>
                <a:close/>
                <a:moveTo>
                  <a:pt x="11328" y="11666"/>
                </a:moveTo>
                <a:lnTo>
                  <a:pt x="12423" y="12308"/>
                </a:lnTo>
                <a:lnTo>
                  <a:pt x="12584" y="14047"/>
                </a:lnTo>
                <a:lnTo>
                  <a:pt x="11328" y="13089"/>
                </a:lnTo>
                <a:lnTo>
                  <a:pt x="11328" y="11666"/>
                </a:lnTo>
                <a:close/>
                <a:moveTo>
                  <a:pt x="10137" y="11671"/>
                </a:moveTo>
                <a:lnTo>
                  <a:pt x="10137" y="13089"/>
                </a:lnTo>
                <a:lnTo>
                  <a:pt x="8881" y="14052"/>
                </a:lnTo>
                <a:lnTo>
                  <a:pt x="9042" y="12313"/>
                </a:lnTo>
                <a:lnTo>
                  <a:pt x="10137" y="11671"/>
                </a:lnTo>
                <a:close/>
              </a:path>
            </a:pathLst>
          </a:custGeom>
          <a:gradFill>
            <a:gsLst>
              <a:gs pos="0">
                <a:srgbClr val="2C7898"/>
              </a:gs>
              <a:gs pos="16649">
                <a:srgbClr val="89B6CC"/>
              </a:gs>
              <a:gs pos="100000">
                <a:srgbClr val="E3F2FF"/>
              </a:gs>
            </a:gsLst>
            <a:lin ang="20004592"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0" name="Google Shape;80;p18"/>
          <p:cNvSpPr/>
          <p:nvPr/>
        </p:nvSpPr>
        <p:spPr>
          <a:xfrm>
            <a:off x="797733" y="-444270"/>
            <a:ext cx="494061"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1" name="Google Shape;81;p18"/>
          <p:cNvSpPr/>
          <p:nvPr/>
        </p:nvSpPr>
        <p:spPr>
          <a:xfrm>
            <a:off x="-321941" y="-295798"/>
            <a:ext cx="494062"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2" name="Google Shape;82;p18"/>
          <p:cNvSpPr/>
          <p:nvPr/>
        </p:nvSpPr>
        <p:spPr>
          <a:xfrm>
            <a:off x="-321941" y="808698"/>
            <a:ext cx="494062"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3" name="Google Shape;83;p18"/>
          <p:cNvSpPr/>
          <p:nvPr/>
        </p:nvSpPr>
        <p:spPr>
          <a:xfrm rot="2232783">
            <a:off x="3342402" y="-297798"/>
            <a:ext cx="427188"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4" name="Google Shape;84;p18"/>
          <p:cNvSpPr/>
          <p:nvPr/>
        </p:nvSpPr>
        <p:spPr>
          <a:xfrm rot="2232783">
            <a:off x="3342402" y="-946497"/>
            <a:ext cx="427188" cy="702034"/>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5" name="Google Shape;85;p18"/>
          <p:cNvSpPr/>
          <p:nvPr/>
        </p:nvSpPr>
        <p:spPr>
          <a:xfrm rot="2232783">
            <a:off x="4071079" y="-866521"/>
            <a:ext cx="427187"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6" name="Google Shape;86;p18"/>
          <p:cNvSpPr/>
          <p:nvPr/>
        </p:nvSpPr>
        <p:spPr>
          <a:xfrm rot="2232783">
            <a:off x="2916570" y="-360982"/>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7" name="Google Shape;87;p18"/>
          <p:cNvSpPr/>
          <p:nvPr/>
        </p:nvSpPr>
        <p:spPr>
          <a:xfrm rot="2232783">
            <a:off x="4141301" y="-297798"/>
            <a:ext cx="427187"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8" name="Google Shape;88;p18"/>
          <p:cNvSpPr/>
          <p:nvPr/>
        </p:nvSpPr>
        <p:spPr>
          <a:xfrm rot="2232783">
            <a:off x="4791383" y="-1026474"/>
            <a:ext cx="427188"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89" name="Google Shape;89;p18"/>
          <p:cNvSpPr/>
          <p:nvPr/>
        </p:nvSpPr>
        <p:spPr>
          <a:xfrm rot="2232783">
            <a:off x="5292114" y="-735940"/>
            <a:ext cx="277604" cy="456210"/>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90" name="Google Shape;90;p18"/>
          <p:cNvSpPr/>
          <p:nvPr/>
        </p:nvSpPr>
        <p:spPr>
          <a:xfrm rot="2232783">
            <a:off x="4762230" y="-167217"/>
            <a:ext cx="277604" cy="456210"/>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91" name="Google Shape;91;p18"/>
          <p:cNvSpPr/>
          <p:nvPr/>
        </p:nvSpPr>
        <p:spPr>
          <a:xfrm rot="2232783">
            <a:off x="3668787" y="332205"/>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92" name="Google Shape;92;p18"/>
          <p:cNvSpPr/>
          <p:nvPr/>
        </p:nvSpPr>
        <p:spPr>
          <a:xfrm rot="2232783">
            <a:off x="2916570" y="213373"/>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93" name="Google Shape;93;p18"/>
          <p:cNvSpPr/>
          <p:nvPr/>
        </p:nvSpPr>
        <p:spPr>
          <a:xfrm>
            <a:off x="8626206" y="-329212"/>
            <a:ext cx="1044475" cy="1044476"/>
          </a:xfrm>
          <a:prstGeom prst="ellipse">
            <a:avLst/>
          </a:prstGeom>
          <a:solidFill>
            <a:srgbClr val="FF26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94" name="Google Shape;94;p18"/>
          <p:cNvSpPr txBox="1">
            <a:spLocks noGrp="1"/>
          </p:cNvSpPr>
          <p:nvPr>
            <p:ph type="sldNum" idx="12"/>
          </p:nvPr>
        </p:nvSpPr>
        <p:spPr>
          <a:xfrm>
            <a:off x="8726292" y="1"/>
            <a:ext cx="379192" cy="386050"/>
          </a:xfrm>
          <a:prstGeom prst="rect">
            <a:avLst/>
          </a:prstGeom>
          <a:noFill/>
          <a:ln>
            <a:noFill/>
          </a:ln>
        </p:spPr>
        <p:txBody>
          <a:bodyPr spcFirstLastPara="1" wrap="square" lIns="91400" tIns="91400" rIns="91400" bIns="91400" anchor="t" anchorCtr="0">
            <a:spAutoFit/>
          </a:bodyPr>
          <a:lstStyle>
            <a:lvl1pPr marL="0" lvl="0" indent="0" algn="r">
              <a:lnSpc>
                <a:spcPct val="100000"/>
              </a:lnSpc>
              <a:spcBef>
                <a:spcPts val="0"/>
              </a:spcBef>
              <a:spcAft>
                <a:spcPts val="0"/>
              </a:spcAft>
              <a:buClr>
                <a:srgbClr val="FFFFFF"/>
              </a:buClr>
              <a:buSzPts val="1300"/>
              <a:buFont typeface="Roboto Condensed"/>
              <a:buNone/>
              <a:defRPr>
                <a:solidFill>
                  <a:srgbClr val="FFFFFF"/>
                </a:solidFill>
              </a:defRPr>
            </a:lvl1pPr>
            <a:lvl2pPr marL="0" lvl="1" indent="0" algn="r">
              <a:lnSpc>
                <a:spcPct val="100000"/>
              </a:lnSpc>
              <a:spcBef>
                <a:spcPts val="0"/>
              </a:spcBef>
              <a:spcAft>
                <a:spcPts val="0"/>
              </a:spcAft>
              <a:buClr>
                <a:srgbClr val="FFFFFF"/>
              </a:buClr>
              <a:buSzPts val="1300"/>
              <a:buFont typeface="Roboto Condensed"/>
              <a:buNone/>
              <a:defRPr>
                <a:solidFill>
                  <a:srgbClr val="FFFFFF"/>
                </a:solidFill>
              </a:defRPr>
            </a:lvl2pPr>
            <a:lvl3pPr marL="0" lvl="2" indent="0" algn="r">
              <a:lnSpc>
                <a:spcPct val="100000"/>
              </a:lnSpc>
              <a:spcBef>
                <a:spcPts val="0"/>
              </a:spcBef>
              <a:spcAft>
                <a:spcPts val="0"/>
              </a:spcAft>
              <a:buClr>
                <a:srgbClr val="FFFFFF"/>
              </a:buClr>
              <a:buSzPts val="1300"/>
              <a:buFont typeface="Roboto Condensed"/>
              <a:buNone/>
              <a:defRPr>
                <a:solidFill>
                  <a:srgbClr val="FFFFFF"/>
                </a:solidFill>
              </a:defRPr>
            </a:lvl3pPr>
            <a:lvl4pPr marL="0" lvl="3" indent="0" algn="r">
              <a:lnSpc>
                <a:spcPct val="100000"/>
              </a:lnSpc>
              <a:spcBef>
                <a:spcPts val="0"/>
              </a:spcBef>
              <a:spcAft>
                <a:spcPts val="0"/>
              </a:spcAft>
              <a:buClr>
                <a:srgbClr val="FFFFFF"/>
              </a:buClr>
              <a:buSzPts val="1300"/>
              <a:buFont typeface="Roboto Condensed"/>
              <a:buNone/>
              <a:defRPr>
                <a:solidFill>
                  <a:srgbClr val="FFFFFF"/>
                </a:solidFill>
              </a:defRPr>
            </a:lvl4pPr>
            <a:lvl5pPr marL="0" lvl="4" indent="0" algn="r">
              <a:lnSpc>
                <a:spcPct val="100000"/>
              </a:lnSpc>
              <a:spcBef>
                <a:spcPts val="0"/>
              </a:spcBef>
              <a:spcAft>
                <a:spcPts val="0"/>
              </a:spcAft>
              <a:buClr>
                <a:srgbClr val="FFFFFF"/>
              </a:buClr>
              <a:buSzPts val="1300"/>
              <a:buFont typeface="Roboto Condensed"/>
              <a:buNone/>
              <a:defRPr>
                <a:solidFill>
                  <a:srgbClr val="FFFFFF"/>
                </a:solidFill>
              </a:defRPr>
            </a:lvl5pPr>
            <a:lvl6pPr marL="0" lvl="5" indent="0" algn="r">
              <a:lnSpc>
                <a:spcPct val="100000"/>
              </a:lnSpc>
              <a:spcBef>
                <a:spcPts val="0"/>
              </a:spcBef>
              <a:spcAft>
                <a:spcPts val="0"/>
              </a:spcAft>
              <a:buClr>
                <a:srgbClr val="FFFFFF"/>
              </a:buClr>
              <a:buSzPts val="1300"/>
              <a:buFont typeface="Roboto Condensed"/>
              <a:buNone/>
              <a:defRPr>
                <a:solidFill>
                  <a:srgbClr val="FFFFFF"/>
                </a:solidFill>
              </a:defRPr>
            </a:lvl6pPr>
            <a:lvl7pPr marL="0" lvl="6" indent="0" algn="r">
              <a:lnSpc>
                <a:spcPct val="100000"/>
              </a:lnSpc>
              <a:spcBef>
                <a:spcPts val="0"/>
              </a:spcBef>
              <a:spcAft>
                <a:spcPts val="0"/>
              </a:spcAft>
              <a:buClr>
                <a:srgbClr val="FFFFFF"/>
              </a:buClr>
              <a:buSzPts val="1300"/>
              <a:buFont typeface="Roboto Condensed"/>
              <a:buNone/>
              <a:defRPr>
                <a:solidFill>
                  <a:srgbClr val="FFFFFF"/>
                </a:solidFill>
              </a:defRPr>
            </a:lvl7pPr>
            <a:lvl8pPr marL="0" lvl="7" indent="0" algn="r">
              <a:lnSpc>
                <a:spcPct val="100000"/>
              </a:lnSpc>
              <a:spcBef>
                <a:spcPts val="0"/>
              </a:spcBef>
              <a:spcAft>
                <a:spcPts val="0"/>
              </a:spcAft>
              <a:buClr>
                <a:srgbClr val="FFFFFF"/>
              </a:buClr>
              <a:buSzPts val="1300"/>
              <a:buFont typeface="Roboto Condensed"/>
              <a:buNone/>
              <a:defRPr>
                <a:solidFill>
                  <a:srgbClr val="FFFFFF"/>
                </a:solidFill>
              </a:defRPr>
            </a:lvl8pPr>
            <a:lvl9pPr marL="0" lvl="8" indent="0" algn="r">
              <a:lnSpc>
                <a:spcPct val="100000"/>
              </a:lnSpc>
              <a:spcBef>
                <a:spcPts val="0"/>
              </a:spcBef>
              <a:spcAft>
                <a:spcPts val="0"/>
              </a:spcAft>
              <a:buClr>
                <a:srgbClr val="FFFFFF"/>
              </a:buClr>
              <a:buSzPts val="1300"/>
              <a:buFont typeface="Roboto Condensed"/>
              <a:buNone/>
              <a:defRPr>
                <a:solidFill>
                  <a:srgbClr val="FFFFFF"/>
                </a:solidFill>
              </a:defRPr>
            </a:lvl9pPr>
          </a:lstStyle>
          <a:p>
            <a:pPr marL="0" lvl="0" indent="0" algn="r" rtl="0">
              <a:spcBef>
                <a:spcPts val="0"/>
              </a:spcBef>
              <a:spcAft>
                <a:spcPts val="0"/>
              </a:spcAft>
              <a:buNone/>
            </a:pPr>
            <a:fld id="{00000000-1234-1234-1234-123412341234}" type="slidenum">
              <a:rPr lang="en-US"/>
              <a:t>‹N›</a:t>
            </a:fld>
            <a:endParaRPr sz="1300" b="0" i="0" u="none" strike="noStrike" cap="none">
              <a:latin typeface="Roboto Condensed"/>
              <a:ea typeface="Roboto Condensed"/>
              <a:cs typeface="Roboto Condensed"/>
              <a:sym typeface="Roboto Condense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_1 copia 1">
  <p:cSld name="TITLE_1 copia 1">
    <p:spTree>
      <p:nvGrpSpPr>
        <p:cNvPr id="1" name="Shape 95"/>
        <p:cNvGrpSpPr/>
        <p:nvPr/>
      </p:nvGrpSpPr>
      <p:grpSpPr>
        <a:xfrm>
          <a:off x="0" y="0"/>
          <a:ext cx="0" cy="0"/>
          <a:chOff x="0" y="0"/>
          <a:chExt cx="0" cy="0"/>
        </a:xfrm>
      </p:grpSpPr>
      <p:grpSp>
        <p:nvGrpSpPr>
          <p:cNvPr id="96" name="Google Shape;96;p19"/>
          <p:cNvGrpSpPr/>
          <p:nvPr/>
        </p:nvGrpSpPr>
        <p:grpSpPr>
          <a:xfrm rot="-1200000">
            <a:off x="6932845" y="2942643"/>
            <a:ext cx="2634353" cy="780876"/>
            <a:chOff x="-1" y="0"/>
            <a:chExt cx="2634352" cy="780874"/>
          </a:xfrm>
        </p:grpSpPr>
        <p:cxnSp>
          <p:nvCxnSpPr>
            <p:cNvPr id="97" name="Google Shape;97;p19"/>
            <p:cNvCxnSpPr/>
            <p:nvPr/>
          </p:nvCxnSpPr>
          <p:spPr>
            <a:xfrm rot="10800000" flipH="1">
              <a:off x="-1" y="0"/>
              <a:ext cx="2634352" cy="1"/>
            </a:xfrm>
            <a:prstGeom prst="straightConnector1">
              <a:avLst/>
            </a:prstGeom>
            <a:noFill/>
            <a:ln w="25400" cap="flat" cmpd="sng">
              <a:solidFill>
                <a:srgbClr val="000000"/>
              </a:solidFill>
              <a:prstDash val="solid"/>
              <a:round/>
              <a:headEnd type="none" w="sm" len="sm"/>
              <a:tailEnd type="none" w="sm" len="sm"/>
            </a:ln>
          </p:spPr>
        </p:cxnSp>
        <p:cxnSp>
          <p:nvCxnSpPr>
            <p:cNvPr id="98" name="Google Shape;98;p19"/>
            <p:cNvCxnSpPr/>
            <p:nvPr/>
          </p:nvCxnSpPr>
          <p:spPr>
            <a:xfrm rot="10800000" flipH="1">
              <a:off x="-1" y="174276"/>
              <a:ext cx="2634352" cy="1"/>
            </a:xfrm>
            <a:prstGeom prst="straightConnector1">
              <a:avLst/>
            </a:prstGeom>
            <a:noFill/>
            <a:ln w="25400" cap="flat" cmpd="sng">
              <a:solidFill>
                <a:srgbClr val="000000"/>
              </a:solidFill>
              <a:prstDash val="solid"/>
              <a:round/>
              <a:headEnd type="none" w="sm" len="sm"/>
              <a:tailEnd type="none" w="sm" len="sm"/>
            </a:ln>
          </p:spPr>
        </p:cxnSp>
        <p:cxnSp>
          <p:nvCxnSpPr>
            <p:cNvPr id="99" name="Google Shape;99;p19"/>
            <p:cNvCxnSpPr/>
            <p:nvPr/>
          </p:nvCxnSpPr>
          <p:spPr>
            <a:xfrm rot="10800000" flipH="1">
              <a:off x="-1" y="374393"/>
              <a:ext cx="2634352" cy="1"/>
            </a:xfrm>
            <a:prstGeom prst="straightConnector1">
              <a:avLst/>
            </a:prstGeom>
            <a:noFill/>
            <a:ln w="25400" cap="flat" cmpd="sng">
              <a:solidFill>
                <a:srgbClr val="000000"/>
              </a:solidFill>
              <a:prstDash val="solid"/>
              <a:round/>
              <a:headEnd type="none" w="sm" len="sm"/>
              <a:tailEnd type="none" w="sm" len="sm"/>
            </a:ln>
          </p:spPr>
        </p:cxnSp>
        <p:cxnSp>
          <p:nvCxnSpPr>
            <p:cNvPr id="100" name="Google Shape;100;p19"/>
            <p:cNvCxnSpPr/>
            <p:nvPr/>
          </p:nvCxnSpPr>
          <p:spPr>
            <a:xfrm rot="10800000" flipH="1">
              <a:off x="-1" y="574510"/>
              <a:ext cx="2634352" cy="1"/>
            </a:xfrm>
            <a:prstGeom prst="straightConnector1">
              <a:avLst/>
            </a:prstGeom>
            <a:noFill/>
            <a:ln w="25400" cap="flat" cmpd="sng">
              <a:solidFill>
                <a:srgbClr val="000000"/>
              </a:solidFill>
              <a:prstDash val="solid"/>
              <a:round/>
              <a:headEnd type="none" w="sm" len="sm"/>
              <a:tailEnd type="none" w="sm" len="sm"/>
            </a:ln>
          </p:spPr>
        </p:cxnSp>
        <p:cxnSp>
          <p:nvCxnSpPr>
            <p:cNvPr id="101" name="Google Shape;101;p19"/>
            <p:cNvCxnSpPr/>
            <p:nvPr/>
          </p:nvCxnSpPr>
          <p:spPr>
            <a:xfrm rot="10800000" flipH="1">
              <a:off x="-1" y="780873"/>
              <a:ext cx="2634352" cy="1"/>
            </a:xfrm>
            <a:prstGeom prst="straightConnector1">
              <a:avLst/>
            </a:prstGeom>
            <a:noFill/>
            <a:ln w="25400" cap="flat" cmpd="sng">
              <a:solidFill>
                <a:srgbClr val="000000"/>
              </a:solidFill>
              <a:prstDash val="solid"/>
              <a:round/>
              <a:headEnd type="none" w="sm" len="sm"/>
              <a:tailEnd type="none" w="sm" len="sm"/>
            </a:ln>
          </p:spPr>
        </p:cxnSp>
      </p:grpSp>
      <p:sp>
        <p:nvSpPr>
          <p:cNvPr id="102" name="Google Shape;102;p19"/>
          <p:cNvSpPr/>
          <p:nvPr/>
        </p:nvSpPr>
        <p:spPr>
          <a:xfrm rot="-1200000">
            <a:off x="7120660" y="2799170"/>
            <a:ext cx="566818" cy="1530435"/>
          </a:xfrm>
          <a:custGeom>
            <a:avLst/>
            <a:gdLst/>
            <a:ahLst/>
            <a:cxnLst/>
            <a:rect l="l" t="t" r="r" b="b"/>
            <a:pathLst>
              <a:path w="19815" h="21365" extrusionOk="0">
                <a:moveTo>
                  <a:pt x="13563" y="0"/>
                </a:moveTo>
                <a:cubicBezTo>
                  <a:pt x="11067" y="0"/>
                  <a:pt x="7893" y="2448"/>
                  <a:pt x="9234" y="6364"/>
                </a:cubicBezTo>
                <a:cubicBezTo>
                  <a:pt x="8573" y="6584"/>
                  <a:pt x="7810" y="6842"/>
                  <a:pt x="6833" y="7192"/>
                </a:cubicBezTo>
                <a:cubicBezTo>
                  <a:pt x="4038" y="8189"/>
                  <a:pt x="2532" y="8779"/>
                  <a:pt x="1406" y="9640"/>
                </a:cubicBezTo>
                <a:cubicBezTo>
                  <a:pt x="-874" y="11374"/>
                  <a:pt x="-631" y="13905"/>
                  <a:pt x="4009" y="15379"/>
                </a:cubicBezTo>
                <a:cubicBezTo>
                  <a:pt x="6541" y="16184"/>
                  <a:pt x="10198" y="16528"/>
                  <a:pt x="13359" y="16224"/>
                </a:cubicBezTo>
                <a:lnTo>
                  <a:pt x="14263" y="18391"/>
                </a:lnTo>
                <a:cubicBezTo>
                  <a:pt x="14262" y="18395"/>
                  <a:pt x="14253" y="18398"/>
                  <a:pt x="14254" y="18402"/>
                </a:cubicBezTo>
                <a:cubicBezTo>
                  <a:pt x="14688" y="19469"/>
                  <a:pt x="14310" y="19692"/>
                  <a:pt x="14161" y="19832"/>
                </a:cubicBezTo>
                <a:cubicBezTo>
                  <a:pt x="13727" y="20244"/>
                  <a:pt x="11676" y="20993"/>
                  <a:pt x="9437" y="20960"/>
                </a:cubicBezTo>
                <a:cubicBezTo>
                  <a:pt x="8352" y="20949"/>
                  <a:pt x="7063" y="20759"/>
                  <a:pt x="6846" y="20483"/>
                </a:cubicBezTo>
                <a:cubicBezTo>
                  <a:pt x="8841" y="20369"/>
                  <a:pt x="10050" y="19724"/>
                  <a:pt x="9738" y="18993"/>
                </a:cubicBezTo>
                <a:cubicBezTo>
                  <a:pt x="9426" y="18245"/>
                  <a:pt x="7754" y="17953"/>
                  <a:pt x="6193" y="18083"/>
                </a:cubicBezTo>
                <a:cubicBezTo>
                  <a:pt x="3954" y="18273"/>
                  <a:pt x="3263" y="19409"/>
                  <a:pt x="3874" y="20163"/>
                </a:cubicBezTo>
                <a:cubicBezTo>
                  <a:pt x="4851" y="21339"/>
                  <a:pt x="9100" y="21600"/>
                  <a:pt x="11922" y="21172"/>
                </a:cubicBezTo>
                <a:cubicBezTo>
                  <a:pt x="12302" y="21112"/>
                  <a:pt x="14283" y="20759"/>
                  <a:pt x="15246" y="19973"/>
                </a:cubicBezTo>
                <a:cubicBezTo>
                  <a:pt x="15613" y="19676"/>
                  <a:pt x="15684" y="19268"/>
                  <a:pt x="15480" y="18684"/>
                </a:cubicBezTo>
                <a:lnTo>
                  <a:pt x="15488" y="18684"/>
                </a:lnTo>
                <a:lnTo>
                  <a:pt x="14415" y="16095"/>
                </a:lnTo>
                <a:cubicBezTo>
                  <a:pt x="15507" y="15932"/>
                  <a:pt x="16510" y="15682"/>
                  <a:pt x="17350" y="15335"/>
                </a:cubicBezTo>
                <a:cubicBezTo>
                  <a:pt x="19901" y="14278"/>
                  <a:pt x="20726" y="12691"/>
                  <a:pt x="18609" y="11374"/>
                </a:cubicBezTo>
                <a:cubicBezTo>
                  <a:pt x="17158" y="10476"/>
                  <a:pt x="14570" y="10065"/>
                  <a:pt x="11977" y="10202"/>
                </a:cubicBezTo>
                <a:lnTo>
                  <a:pt x="10998" y="7837"/>
                </a:lnTo>
                <a:cubicBezTo>
                  <a:pt x="11375" y="7720"/>
                  <a:pt x="11603" y="7655"/>
                  <a:pt x="12083" y="7500"/>
                </a:cubicBezTo>
                <a:cubicBezTo>
                  <a:pt x="12952" y="7218"/>
                  <a:pt x="17741" y="5674"/>
                  <a:pt x="16913" y="2293"/>
                </a:cubicBezTo>
                <a:cubicBezTo>
                  <a:pt x="16682" y="1350"/>
                  <a:pt x="14811" y="0"/>
                  <a:pt x="13563" y="0"/>
                </a:cubicBezTo>
                <a:close/>
                <a:moveTo>
                  <a:pt x="14487" y="1702"/>
                </a:moveTo>
                <a:cubicBezTo>
                  <a:pt x="14637" y="1702"/>
                  <a:pt x="14797" y="1707"/>
                  <a:pt x="14933" y="1734"/>
                </a:cubicBezTo>
                <a:cubicBezTo>
                  <a:pt x="15313" y="1804"/>
                  <a:pt x="15488" y="2000"/>
                  <a:pt x="15624" y="2140"/>
                </a:cubicBezTo>
                <a:cubicBezTo>
                  <a:pt x="16764" y="3387"/>
                  <a:pt x="14105" y="4482"/>
                  <a:pt x="13440" y="4790"/>
                </a:cubicBezTo>
                <a:cubicBezTo>
                  <a:pt x="12266" y="5343"/>
                  <a:pt x="11410" y="5641"/>
                  <a:pt x="10251" y="6025"/>
                </a:cubicBezTo>
                <a:cubicBezTo>
                  <a:pt x="9931" y="4825"/>
                  <a:pt x="10117" y="3449"/>
                  <a:pt x="11774" y="2406"/>
                </a:cubicBezTo>
                <a:cubicBezTo>
                  <a:pt x="12398" y="2011"/>
                  <a:pt x="13266" y="1702"/>
                  <a:pt x="14487" y="1702"/>
                </a:cubicBezTo>
                <a:close/>
                <a:moveTo>
                  <a:pt x="9993" y="8148"/>
                </a:moveTo>
                <a:lnTo>
                  <a:pt x="10887" y="10294"/>
                </a:lnTo>
                <a:cubicBezTo>
                  <a:pt x="10670" y="10319"/>
                  <a:pt x="10452" y="10339"/>
                  <a:pt x="10239" y="10372"/>
                </a:cubicBezTo>
                <a:cubicBezTo>
                  <a:pt x="8393" y="10659"/>
                  <a:pt x="5951" y="11433"/>
                  <a:pt x="5951" y="12626"/>
                </a:cubicBezTo>
                <a:cubicBezTo>
                  <a:pt x="5951" y="14105"/>
                  <a:pt x="8310" y="14610"/>
                  <a:pt x="9857" y="14837"/>
                </a:cubicBezTo>
                <a:cubicBezTo>
                  <a:pt x="8554" y="14252"/>
                  <a:pt x="7648" y="13905"/>
                  <a:pt x="7919" y="12995"/>
                </a:cubicBezTo>
                <a:cubicBezTo>
                  <a:pt x="8121" y="12320"/>
                  <a:pt x="9876" y="11893"/>
                  <a:pt x="11506" y="11779"/>
                </a:cubicBezTo>
                <a:lnTo>
                  <a:pt x="13232" y="15921"/>
                </a:lnTo>
                <a:cubicBezTo>
                  <a:pt x="12721" y="15976"/>
                  <a:pt x="12162" y="16009"/>
                  <a:pt x="11553" y="16017"/>
                </a:cubicBezTo>
                <a:cubicBezTo>
                  <a:pt x="6939" y="16077"/>
                  <a:pt x="2110" y="14777"/>
                  <a:pt x="2110" y="12897"/>
                </a:cubicBezTo>
                <a:cubicBezTo>
                  <a:pt x="2150" y="11455"/>
                  <a:pt x="4470" y="10101"/>
                  <a:pt x="6193" y="9440"/>
                </a:cubicBezTo>
                <a:cubicBezTo>
                  <a:pt x="7795" y="8822"/>
                  <a:pt x="8820" y="8505"/>
                  <a:pt x="9993" y="8148"/>
                </a:cubicBezTo>
                <a:close/>
                <a:moveTo>
                  <a:pt x="12664" y="11733"/>
                </a:moveTo>
                <a:cubicBezTo>
                  <a:pt x="14518" y="11721"/>
                  <a:pt x="16491" y="11971"/>
                  <a:pt x="17227" y="12995"/>
                </a:cubicBezTo>
                <a:cubicBezTo>
                  <a:pt x="17939" y="13988"/>
                  <a:pt x="17045" y="15238"/>
                  <a:pt x="14280" y="15765"/>
                </a:cubicBezTo>
                <a:lnTo>
                  <a:pt x="12609" y="11735"/>
                </a:lnTo>
                <a:cubicBezTo>
                  <a:pt x="12628" y="11735"/>
                  <a:pt x="12645" y="11733"/>
                  <a:pt x="12664" y="11733"/>
                </a:cubicBez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03" name="Google Shape;103;p19"/>
          <p:cNvSpPr/>
          <p:nvPr/>
        </p:nvSpPr>
        <p:spPr>
          <a:xfrm rot="1107715">
            <a:off x="7283950" y="93328"/>
            <a:ext cx="609032" cy="732072"/>
          </a:xfrm>
          <a:custGeom>
            <a:avLst/>
            <a:gdLst/>
            <a:ahLst/>
            <a:cxnLst/>
            <a:rect l="l" t="t" r="r" b="b"/>
            <a:pathLst>
              <a:path w="21113" h="21383" extrusionOk="0">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04" name="Google Shape;104;p19"/>
          <p:cNvSpPr/>
          <p:nvPr/>
        </p:nvSpPr>
        <p:spPr>
          <a:xfrm>
            <a:off x="7666468" y="-432072"/>
            <a:ext cx="1958055" cy="1958055"/>
          </a:xfrm>
          <a:custGeom>
            <a:avLst/>
            <a:gdLst/>
            <a:ahLst/>
            <a:cxnLst/>
            <a:rect l="l" t="t" r="r" b="b"/>
            <a:pathLst>
              <a:path w="21600" h="21600" extrusionOk="0">
                <a:moveTo>
                  <a:pt x="10800" y="0"/>
                </a:moveTo>
                <a:lnTo>
                  <a:pt x="9463" y="4077"/>
                </a:lnTo>
                <a:lnTo>
                  <a:pt x="6667" y="823"/>
                </a:lnTo>
                <a:lnTo>
                  <a:pt x="6991" y="5101"/>
                </a:lnTo>
                <a:lnTo>
                  <a:pt x="3164" y="3164"/>
                </a:lnTo>
                <a:lnTo>
                  <a:pt x="5100" y="6993"/>
                </a:lnTo>
                <a:lnTo>
                  <a:pt x="822" y="6667"/>
                </a:lnTo>
                <a:lnTo>
                  <a:pt x="4077" y="9463"/>
                </a:lnTo>
                <a:lnTo>
                  <a:pt x="0" y="10800"/>
                </a:lnTo>
                <a:lnTo>
                  <a:pt x="4077" y="12138"/>
                </a:lnTo>
                <a:lnTo>
                  <a:pt x="822" y="14934"/>
                </a:lnTo>
                <a:lnTo>
                  <a:pt x="5100" y="14609"/>
                </a:lnTo>
                <a:lnTo>
                  <a:pt x="3164" y="18438"/>
                </a:lnTo>
                <a:lnTo>
                  <a:pt x="6991" y="16500"/>
                </a:lnTo>
                <a:lnTo>
                  <a:pt x="6667" y="20778"/>
                </a:lnTo>
                <a:lnTo>
                  <a:pt x="9463" y="17525"/>
                </a:lnTo>
                <a:lnTo>
                  <a:pt x="10800" y="21600"/>
                </a:lnTo>
                <a:lnTo>
                  <a:pt x="12138" y="17525"/>
                </a:lnTo>
                <a:lnTo>
                  <a:pt x="14933" y="20778"/>
                </a:lnTo>
                <a:lnTo>
                  <a:pt x="14609" y="16500"/>
                </a:lnTo>
                <a:lnTo>
                  <a:pt x="18438" y="18438"/>
                </a:lnTo>
                <a:lnTo>
                  <a:pt x="16500" y="14609"/>
                </a:lnTo>
                <a:lnTo>
                  <a:pt x="20778" y="14934"/>
                </a:lnTo>
                <a:lnTo>
                  <a:pt x="17523" y="12138"/>
                </a:lnTo>
                <a:lnTo>
                  <a:pt x="21600" y="10800"/>
                </a:lnTo>
                <a:lnTo>
                  <a:pt x="17523" y="9463"/>
                </a:lnTo>
                <a:lnTo>
                  <a:pt x="20778" y="6667"/>
                </a:lnTo>
                <a:lnTo>
                  <a:pt x="16500" y="6993"/>
                </a:lnTo>
                <a:lnTo>
                  <a:pt x="18438" y="3164"/>
                </a:lnTo>
                <a:lnTo>
                  <a:pt x="14609" y="5101"/>
                </a:lnTo>
                <a:lnTo>
                  <a:pt x="14933" y="823"/>
                </a:lnTo>
                <a:lnTo>
                  <a:pt x="12138" y="4077"/>
                </a:lnTo>
                <a:lnTo>
                  <a:pt x="10800" y="0"/>
                </a:lnTo>
                <a:close/>
                <a:moveTo>
                  <a:pt x="10800" y="5098"/>
                </a:moveTo>
                <a:cubicBezTo>
                  <a:pt x="13950" y="5098"/>
                  <a:pt x="16504" y="7650"/>
                  <a:pt x="16504" y="10800"/>
                </a:cubicBezTo>
                <a:cubicBezTo>
                  <a:pt x="16504" y="13950"/>
                  <a:pt x="13950" y="16504"/>
                  <a:pt x="10800" y="16504"/>
                </a:cubicBezTo>
                <a:cubicBezTo>
                  <a:pt x="7650" y="16504"/>
                  <a:pt x="5096" y="13950"/>
                  <a:pt x="5096" y="10800"/>
                </a:cubicBezTo>
                <a:cubicBezTo>
                  <a:pt x="5096" y="7650"/>
                  <a:pt x="7650" y="5098"/>
                  <a:pt x="10800" y="5098"/>
                </a:cubicBezTo>
                <a:close/>
              </a:path>
            </a:pathLst>
          </a:custGeom>
          <a:solidFill>
            <a:srgbClr val="FFFB00"/>
          </a:solidFill>
          <a:ln w="25400" cap="flat" cmpd="sng">
            <a:solidFill>
              <a:srgbClr val="FF26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05" name="Google Shape;105;p19"/>
          <p:cNvSpPr/>
          <p:nvPr/>
        </p:nvSpPr>
        <p:spPr>
          <a:xfrm rot="1760887">
            <a:off x="5344049" y="-592927"/>
            <a:ext cx="824906" cy="1512717"/>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06" name="Google Shape;106;p19"/>
          <p:cNvSpPr/>
          <p:nvPr/>
        </p:nvSpPr>
        <p:spPr>
          <a:xfrm rot="1760887">
            <a:off x="2130830" y="-242874"/>
            <a:ext cx="824906" cy="1512717"/>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07" name="Google Shape;107;p19"/>
          <p:cNvSpPr/>
          <p:nvPr/>
        </p:nvSpPr>
        <p:spPr>
          <a:xfrm rot="1604143">
            <a:off x="3781442" y="800387"/>
            <a:ext cx="859107" cy="949352"/>
          </a:xfrm>
          <a:custGeom>
            <a:avLst/>
            <a:gdLst/>
            <a:ahLst/>
            <a:cxnLst/>
            <a:rect l="l" t="t" r="r" b="b"/>
            <a:pathLst>
              <a:path w="21180" h="21397" extrusionOk="0">
                <a:moveTo>
                  <a:pt x="5270" y="0"/>
                </a:moveTo>
                <a:lnTo>
                  <a:pt x="5270" y="17420"/>
                </a:lnTo>
                <a:cubicBezTo>
                  <a:pt x="5012" y="17241"/>
                  <a:pt x="4690" y="17104"/>
                  <a:pt x="4300" y="17038"/>
                </a:cubicBezTo>
                <a:cubicBezTo>
                  <a:pt x="2832" y="16787"/>
                  <a:pt x="1046" y="17550"/>
                  <a:pt x="313" y="18740"/>
                </a:cubicBezTo>
                <a:cubicBezTo>
                  <a:pt x="-420" y="19930"/>
                  <a:pt x="177" y="21098"/>
                  <a:pt x="1645" y="21349"/>
                </a:cubicBezTo>
                <a:cubicBezTo>
                  <a:pt x="3114" y="21600"/>
                  <a:pt x="4897" y="20837"/>
                  <a:pt x="5630" y="19647"/>
                </a:cubicBezTo>
                <a:cubicBezTo>
                  <a:pt x="5852" y="19286"/>
                  <a:pt x="5940" y="18933"/>
                  <a:pt x="5931" y="18601"/>
                </a:cubicBezTo>
                <a:lnTo>
                  <a:pt x="5946" y="18601"/>
                </a:lnTo>
                <a:lnTo>
                  <a:pt x="5946" y="6159"/>
                </a:lnTo>
                <a:lnTo>
                  <a:pt x="20496" y="6159"/>
                </a:lnTo>
                <a:lnTo>
                  <a:pt x="20496" y="17411"/>
                </a:lnTo>
                <a:cubicBezTo>
                  <a:pt x="20239" y="17235"/>
                  <a:pt x="19920" y="17101"/>
                  <a:pt x="19534" y="17036"/>
                </a:cubicBezTo>
                <a:cubicBezTo>
                  <a:pt x="18066" y="16785"/>
                  <a:pt x="16280" y="17548"/>
                  <a:pt x="15547" y="18738"/>
                </a:cubicBezTo>
                <a:cubicBezTo>
                  <a:pt x="14814" y="19928"/>
                  <a:pt x="15411" y="21096"/>
                  <a:pt x="16879" y="21347"/>
                </a:cubicBezTo>
                <a:cubicBezTo>
                  <a:pt x="18348" y="21598"/>
                  <a:pt x="20131" y="20837"/>
                  <a:pt x="20864" y="19647"/>
                </a:cubicBezTo>
                <a:cubicBezTo>
                  <a:pt x="21086" y="19287"/>
                  <a:pt x="21174" y="18932"/>
                  <a:pt x="21165" y="18601"/>
                </a:cubicBezTo>
                <a:lnTo>
                  <a:pt x="21173" y="18601"/>
                </a:lnTo>
                <a:lnTo>
                  <a:pt x="21173" y="6159"/>
                </a:lnTo>
                <a:lnTo>
                  <a:pt x="21180" y="6159"/>
                </a:lnTo>
                <a:lnTo>
                  <a:pt x="21180" y="4529"/>
                </a:lnTo>
                <a:lnTo>
                  <a:pt x="21180" y="3563"/>
                </a:lnTo>
                <a:lnTo>
                  <a:pt x="21173" y="3563"/>
                </a:lnTo>
                <a:lnTo>
                  <a:pt x="21173" y="2595"/>
                </a:lnTo>
                <a:lnTo>
                  <a:pt x="21180" y="2595"/>
                </a:lnTo>
                <a:lnTo>
                  <a:pt x="21180" y="0"/>
                </a:lnTo>
                <a:lnTo>
                  <a:pt x="21173" y="0"/>
                </a:lnTo>
                <a:lnTo>
                  <a:pt x="20496" y="0"/>
                </a:lnTo>
                <a:lnTo>
                  <a:pt x="5946" y="0"/>
                </a:lnTo>
                <a:lnTo>
                  <a:pt x="5484" y="0"/>
                </a:lnTo>
                <a:lnTo>
                  <a:pt x="5270" y="0"/>
                </a:lnTo>
                <a:close/>
                <a:moveTo>
                  <a:pt x="5946" y="2595"/>
                </a:moveTo>
                <a:lnTo>
                  <a:pt x="20496" y="2595"/>
                </a:lnTo>
                <a:lnTo>
                  <a:pt x="20496" y="3563"/>
                </a:lnTo>
                <a:lnTo>
                  <a:pt x="5946" y="3563"/>
                </a:lnTo>
                <a:lnTo>
                  <a:pt x="5946" y="2595"/>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08" name="Google Shape;108;p19"/>
          <p:cNvSpPr/>
          <p:nvPr/>
        </p:nvSpPr>
        <p:spPr>
          <a:xfrm>
            <a:off x="8401898" y="3596964"/>
            <a:ext cx="1493091"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424242"/>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09" name="Google Shape;109;p19"/>
          <p:cNvSpPr txBox="1">
            <a:spLocks noGrp="1"/>
          </p:cNvSpPr>
          <p:nvPr>
            <p:ph type="title"/>
          </p:nvPr>
        </p:nvSpPr>
        <p:spPr>
          <a:xfrm>
            <a:off x="709689" y="1857271"/>
            <a:ext cx="6444157" cy="1159801"/>
          </a:xfrm>
          <a:prstGeom prst="rect">
            <a:avLst/>
          </a:prstGeom>
          <a:noFill/>
          <a:ln>
            <a:noFill/>
          </a:ln>
        </p:spPr>
        <p:txBody>
          <a:bodyPr spcFirstLastPara="1" wrap="square" lIns="91400" tIns="91400" rIns="91400" bIns="91400" anchor="b" anchorCtr="0">
            <a:normAutofit/>
          </a:bodyPr>
          <a:lstStyle>
            <a:lvl1pPr lvl="0" algn="l">
              <a:lnSpc>
                <a:spcPct val="100000"/>
              </a:lnSpc>
              <a:spcBef>
                <a:spcPts val="0"/>
              </a:spcBef>
              <a:spcAft>
                <a:spcPts val="0"/>
              </a:spcAft>
              <a:buClr>
                <a:srgbClr val="FFFFFF"/>
              </a:buClr>
              <a:buSzPts val="3600"/>
              <a:buFont typeface="Oswald"/>
              <a:buNone/>
              <a:defRPr sz="3600">
                <a:solidFill>
                  <a:srgbClr val="FFFFFF"/>
                </a:solidFill>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110" name="Google Shape;110;p19"/>
          <p:cNvSpPr/>
          <p:nvPr/>
        </p:nvSpPr>
        <p:spPr>
          <a:xfrm>
            <a:off x="7690994" y="3596964"/>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929292"/>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11" name="Google Shape;111;p19"/>
          <p:cNvSpPr/>
          <p:nvPr/>
        </p:nvSpPr>
        <p:spPr>
          <a:xfrm>
            <a:off x="7157816" y="4085711"/>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12" name="Google Shape;112;p19"/>
          <p:cNvSpPr/>
          <p:nvPr/>
        </p:nvSpPr>
        <p:spPr>
          <a:xfrm>
            <a:off x="8019787" y="4085711"/>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13" name="Google Shape;113;p19"/>
          <p:cNvSpPr/>
          <p:nvPr/>
        </p:nvSpPr>
        <p:spPr>
          <a:xfrm>
            <a:off x="7068953" y="4636661"/>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D6D6D6"/>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14" name="Google Shape;114;p19"/>
          <p:cNvSpPr/>
          <p:nvPr/>
        </p:nvSpPr>
        <p:spPr>
          <a:xfrm>
            <a:off x="8019787" y="4530026"/>
            <a:ext cx="1493092" cy="899821"/>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919191"/>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15" name="Google Shape;115;p19"/>
          <p:cNvSpPr/>
          <p:nvPr/>
        </p:nvSpPr>
        <p:spPr>
          <a:xfrm rot="-1931118">
            <a:off x="-422441" y="3854391"/>
            <a:ext cx="1841066" cy="1535939"/>
          </a:xfrm>
          <a:custGeom>
            <a:avLst/>
            <a:gdLst/>
            <a:ahLst/>
            <a:cxnLst/>
            <a:rect l="l" t="t" r="r" b="b"/>
            <a:pathLst>
              <a:path w="21598" h="21586" extrusionOk="0">
                <a:moveTo>
                  <a:pt x="11007" y="3"/>
                </a:moveTo>
                <a:cubicBezTo>
                  <a:pt x="10519" y="-14"/>
                  <a:pt x="10178" y="40"/>
                  <a:pt x="10143" y="46"/>
                </a:cubicBezTo>
                <a:cubicBezTo>
                  <a:pt x="9825" y="98"/>
                  <a:pt x="9605" y="450"/>
                  <a:pt x="9648" y="830"/>
                </a:cubicBezTo>
                <a:cubicBezTo>
                  <a:pt x="9692" y="1210"/>
                  <a:pt x="9984" y="1474"/>
                  <a:pt x="10301" y="1422"/>
                </a:cubicBezTo>
                <a:cubicBezTo>
                  <a:pt x="10319" y="1419"/>
                  <a:pt x="12142" y="1155"/>
                  <a:pt x="13202" y="2265"/>
                </a:cubicBezTo>
                <a:cubicBezTo>
                  <a:pt x="13739" y="2827"/>
                  <a:pt x="14011" y="3682"/>
                  <a:pt x="14008" y="4804"/>
                </a:cubicBezTo>
                <a:lnTo>
                  <a:pt x="14008" y="4830"/>
                </a:lnTo>
                <a:cubicBezTo>
                  <a:pt x="14009" y="4842"/>
                  <a:pt x="14024" y="6068"/>
                  <a:pt x="13259" y="7015"/>
                </a:cubicBezTo>
                <a:cubicBezTo>
                  <a:pt x="12615" y="7814"/>
                  <a:pt x="11591" y="8215"/>
                  <a:pt x="10224" y="8212"/>
                </a:cubicBezTo>
                <a:lnTo>
                  <a:pt x="581" y="8212"/>
                </a:lnTo>
                <a:cubicBezTo>
                  <a:pt x="260" y="8212"/>
                  <a:pt x="0" y="8524"/>
                  <a:pt x="0" y="8908"/>
                </a:cubicBezTo>
                <a:cubicBezTo>
                  <a:pt x="0" y="9291"/>
                  <a:pt x="260" y="9603"/>
                  <a:pt x="581" y="9603"/>
                </a:cubicBezTo>
                <a:lnTo>
                  <a:pt x="10222" y="9603"/>
                </a:lnTo>
                <a:cubicBezTo>
                  <a:pt x="11918" y="9606"/>
                  <a:pt x="13221" y="9062"/>
                  <a:pt x="14093" y="7982"/>
                </a:cubicBezTo>
                <a:cubicBezTo>
                  <a:pt x="15162" y="6657"/>
                  <a:pt x="15171" y="5000"/>
                  <a:pt x="15168" y="4798"/>
                </a:cubicBezTo>
                <a:cubicBezTo>
                  <a:pt x="15169" y="3260"/>
                  <a:pt x="14766" y="2055"/>
                  <a:pt x="13966" y="1218"/>
                </a:cubicBezTo>
                <a:cubicBezTo>
                  <a:pt x="13047" y="255"/>
                  <a:pt x="11820" y="32"/>
                  <a:pt x="11007" y="3"/>
                </a:cubicBezTo>
                <a:close/>
                <a:moveTo>
                  <a:pt x="18476" y="6734"/>
                </a:moveTo>
                <a:cubicBezTo>
                  <a:pt x="18113" y="6721"/>
                  <a:pt x="17862" y="6760"/>
                  <a:pt x="17835" y="6765"/>
                </a:cubicBezTo>
                <a:cubicBezTo>
                  <a:pt x="17519" y="6817"/>
                  <a:pt x="17297" y="7166"/>
                  <a:pt x="17339" y="7545"/>
                </a:cubicBezTo>
                <a:cubicBezTo>
                  <a:pt x="17382" y="7925"/>
                  <a:pt x="17674" y="8191"/>
                  <a:pt x="17991" y="8141"/>
                </a:cubicBezTo>
                <a:cubicBezTo>
                  <a:pt x="18003" y="8140"/>
                  <a:pt x="19225" y="7959"/>
                  <a:pt x="19926" y="8697"/>
                </a:cubicBezTo>
                <a:cubicBezTo>
                  <a:pt x="20272" y="9062"/>
                  <a:pt x="20439" y="9601"/>
                  <a:pt x="20437" y="10347"/>
                </a:cubicBezTo>
                <a:lnTo>
                  <a:pt x="20439" y="10373"/>
                </a:lnTo>
                <a:cubicBezTo>
                  <a:pt x="20439" y="10381"/>
                  <a:pt x="20449" y="11166"/>
                  <a:pt x="19953" y="11780"/>
                </a:cubicBezTo>
                <a:cubicBezTo>
                  <a:pt x="19530" y="12304"/>
                  <a:pt x="18848" y="12570"/>
                  <a:pt x="17928" y="12570"/>
                </a:cubicBezTo>
                <a:cubicBezTo>
                  <a:pt x="17923" y="12570"/>
                  <a:pt x="17919" y="12570"/>
                  <a:pt x="17915" y="12570"/>
                </a:cubicBezTo>
                <a:lnTo>
                  <a:pt x="581" y="12546"/>
                </a:lnTo>
                <a:cubicBezTo>
                  <a:pt x="261" y="12546"/>
                  <a:pt x="1" y="12858"/>
                  <a:pt x="0" y="13242"/>
                </a:cubicBezTo>
                <a:cubicBezTo>
                  <a:pt x="0" y="13625"/>
                  <a:pt x="259" y="13936"/>
                  <a:pt x="579" y="13937"/>
                </a:cubicBezTo>
                <a:lnTo>
                  <a:pt x="17913" y="13959"/>
                </a:lnTo>
                <a:cubicBezTo>
                  <a:pt x="17919" y="13959"/>
                  <a:pt x="17924" y="13959"/>
                  <a:pt x="17930" y="13959"/>
                </a:cubicBezTo>
                <a:cubicBezTo>
                  <a:pt x="19175" y="13959"/>
                  <a:pt x="20136" y="13552"/>
                  <a:pt x="20786" y="12746"/>
                </a:cubicBezTo>
                <a:cubicBezTo>
                  <a:pt x="21582" y="11760"/>
                  <a:pt x="21600" y="10526"/>
                  <a:pt x="21598" y="10345"/>
                </a:cubicBezTo>
                <a:cubicBezTo>
                  <a:pt x="21599" y="9190"/>
                  <a:pt x="21292" y="8281"/>
                  <a:pt x="20685" y="7646"/>
                </a:cubicBezTo>
                <a:cubicBezTo>
                  <a:pt x="19996" y="6924"/>
                  <a:pt x="19082" y="6757"/>
                  <a:pt x="18476" y="6734"/>
                </a:cubicBezTo>
                <a:close/>
                <a:moveTo>
                  <a:pt x="15068" y="16652"/>
                </a:moveTo>
                <a:lnTo>
                  <a:pt x="579" y="16666"/>
                </a:lnTo>
                <a:cubicBezTo>
                  <a:pt x="259" y="16666"/>
                  <a:pt x="0" y="16977"/>
                  <a:pt x="0" y="17361"/>
                </a:cubicBezTo>
                <a:cubicBezTo>
                  <a:pt x="1" y="17745"/>
                  <a:pt x="260" y="18055"/>
                  <a:pt x="581" y="18055"/>
                </a:cubicBezTo>
                <a:lnTo>
                  <a:pt x="15070" y="18040"/>
                </a:lnTo>
                <a:cubicBezTo>
                  <a:pt x="15073" y="18040"/>
                  <a:pt x="15076" y="18040"/>
                  <a:pt x="15078" y="18040"/>
                </a:cubicBezTo>
                <a:cubicBezTo>
                  <a:pt x="15565" y="18040"/>
                  <a:pt x="15920" y="18171"/>
                  <a:pt x="16133" y="18426"/>
                </a:cubicBezTo>
                <a:cubicBezTo>
                  <a:pt x="16371" y="18712"/>
                  <a:pt x="16372" y="19087"/>
                  <a:pt x="16372" y="19092"/>
                </a:cubicBezTo>
                <a:lnTo>
                  <a:pt x="16372" y="19118"/>
                </a:lnTo>
                <a:cubicBezTo>
                  <a:pt x="16373" y="19486"/>
                  <a:pt x="16297" y="19746"/>
                  <a:pt x="16140" y="19912"/>
                </a:cubicBezTo>
                <a:cubicBezTo>
                  <a:pt x="15853" y="20215"/>
                  <a:pt x="15324" y="20212"/>
                  <a:pt x="15144" y="20185"/>
                </a:cubicBezTo>
                <a:cubicBezTo>
                  <a:pt x="14828" y="20135"/>
                  <a:pt x="14538" y="20400"/>
                  <a:pt x="14494" y="20779"/>
                </a:cubicBezTo>
                <a:cubicBezTo>
                  <a:pt x="14451" y="21160"/>
                  <a:pt x="14671" y="21509"/>
                  <a:pt x="14989" y="21562"/>
                </a:cubicBezTo>
                <a:cubicBezTo>
                  <a:pt x="15025" y="21568"/>
                  <a:pt x="15152" y="21586"/>
                  <a:pt x="15330" y="21586"/>
                </a:cubicBezTo>
                <a:cubicBezTo>
                  <a:pt x="15730" y="21586"/>
                  <a:pt x="16392" y="21493"/>
                  <a:pt x="16901" y="20961"/>
                </a:cubicBezTo>
                <a:cubicBezTo>
                  <a:pt x="17189" y="20659"/>
                  <a:pt x="17533" y="20097"/>
                  <a:pt x="17533" y="19124"/>
                </a:cubicBezTo>
                <a:cubicBezTo>
                  <a:pt x="17535" y="18965"/>
                  <a:pt x="17519" y="18144"/>
                  <a:pt x="16976" y="17472"/>
                </a:cubicBezTo>
                <a:cubicBezTo>
                  <a:pt x="16535" y="16926"/>
                  <a:pt x="15897" y="16646"/>
                  <a:pt x="15068" y="16652"/>
                </a:cubicBezTo>
                <a:close/>
              </a:path>
            </a:pathLst>
          </a:custGeom>
          <a:solidFill>
            <a:srgbClr val="73FD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16" name="Google Shape;116;p19"/>
          <p:cNvSpPr/>
          <p:nvPr/>
        </p:nvSpPr>
        <p:spPr>
          <a:xfrm>
            <a:off x="-38142" y="-158373"/>
            <a:ext cx="1274063" cy="1265913"/>
          </a:xfrm>
          <a:custGeom>
            <a:avLst/>
            <a:gdLst/>
            <a:ahLst/>
            <a:cxnLst/>
            <a:rect l="l" t="t" r="r" b="b"/>
            <a:pathLst>
              <a:path w="21470" h="21600" extrusionOk="0">
                <a:moveTo>
                  <a:pt x="10732" y="0"/>
                </a:moveTo>
                <a:cubicBezTo>
                  <a:pt x="10405" y="0"/>
                  <a:pt x="10137" y="271"/>
                  <a:pt x="10137" y="603"/>
                </a:cubicBezTo>
                <a:lnTo>
                  <a:pt x="10137" y="3456"/>
                </a:lnTo>
                <a:lnTo>
                  <a:pt x="7330" y="625"/>
                </a:lnTo>
                <a:cubicBezTo>
                  <a:pt x="7099" y="391"/>
                  <a:pt x="6719" y="391"/>
                  <a:pt x="6488" y="625"/>
                </a:cubicBezTo>
                <a:cubicBezTo>
                  <a:pt x="6257" y="859"/>
                  <a:pt x="6257" y="1244"/>
                  <a:pt x="6488" y="1477"/>
                </a:cubicBezTo>
                <a:lnTo>
                  <a:pt x="10137" y="5155"/>
                </a:lnTo>
                <a:lnTo>
                  <a:pt x="10137" y="6993"/>
                </a:lnTo>
                <a:lnTo>
                  <a:pt x="7442" y="4933"/>
                </a:lnTo>
                <a:lnTo>
                  <a:pt x="7776" y="8542"/>
                </a:lnTo>
                <a:lnTo>
                  <a:pt x="6327" y="7689"/>
                </a:lnTo>
                <a:lnTo>
                  <a:pt x="5012" y="2646"/>
                </a:lnTo>
                <a:cubicBezTo>
                  <a:pt x="4926" y="2325"/>
                  <a:pt x="4604" y="2129"/>
                  <a:pt x="4282" y="2216"/>
                </a:cubicBezTo>
                <a:cubicBezTo>
                  <a:pt x="3966" y="2303"/>
                  <a:pt x="3772" y="2629"/>
                  <a:pt x="3858" y="2955"/>
                </a:cubicBezTo>
                <a:lnTo>
                  <a:pt x="4866" y="6835"/>
                </a:lnTo>
                <a:lnTo>
                  <a:pt x="2199" y="5271"/>
                </a:lnTo>
                <a:cubicBezTo>
                  <a:pt x="1915" y="5102"/>
                  <a:pt x="1551" y="5200"/>
                  <a:pt x="1384" y="5488"/>
                </a:cubicBezTo>
                <a:cubicBezTo>
                  <a:pt x="1218" y="5776"/>
                  <a:pt x="1315" y="6145"/>
                  <a:pt x="1599" y="6314"/>
                </a:cubicBezTo>
                <a:lnTo>
                  <a:pt x="4266" y="7879"/>
                </a:lnTo>
                <a:lnTo>
                  <a:pt x="438" y="8917"/>
                </a:lnTo>
                <a:cubicBezTo>
                  <a:pt x="122" y="9004"/>
                  <a:pt x="-65" y="9335"/>
                  <a:pt x="21" y="9655"/>
                </a:cubicBezTo>
                <a:cubicBezTo>
                  <a:pt x="91" y="9927"/>
                  <a:pt x="331" y="10100"/>
                  <a:pt x="594" y="10100"/>
                </a:cubicBezTo>
                <a:cubicBezTo>
                  <a:pt x="648" y="10100"/>
                  <a:pt x="697" y="10096"/>
                  <a:pt x="750" y="10080"/>
                </a:cubicBezTo>
                <a:lnTo>
                  <a:pt x="5720" y="8727"/>
                </a:lnTo>
                <a:lnTo>
                  <a:pt x="7019" y="9487"/>
                </a:lnTo>
                <a:lnTo>
                  <a:pt x="3980" y="10792"/>
                </a:lnTo>
                <a:lnTo>
                  <a:pt x="7019" y="12096"/>
                </a:lnTo>
                <a:lnTo>
                  <a:pt x="5720" y="12856"/>
                </a:lnTo>
                <a:lnTo>
                  <a:pt x="750" y="11503"/>
                </a:lnTo>
                <a:cubicBezTo>
                  <a:pt x="697" y="11487"/>
                  <a:pt x="648" y="11481"/>
                  <a:pt x="594" y="11481"/>
                </a:cubicBezTo>
                <a:cubicBezTo>
                  <a:pt x="331" y="11481"/>
                  <a:pt x="91" y="11661"/>
                  <a:pt x="21" y="11928"/>
                </a:cubicBezTo>
                <a:cubicBezTo>
                  <a:pt x="-65" y="12248"/>
                  <a:pt x="122" y="12579"/>
                  <a:pt x="438" y="12666"/>
                </a:cubicBezTo>
                <a:lnTo>
                  <a:pt x="4266" y="13704"/>
                </a:lnTo>
                <a:lnTo>
                  <a:pt x="1609" y="15280"/>
                </a:lnTo>
                <a:cubicBezTo>
                  <a:pt x="1325" y="15448"/>
                  <a:pt x="1228" y="15817"/>
                  <a:pt x="1394" y="16105"/>
                </a:cubicBezTo>
                <a:cubicBezTo>
                  <a:pt x="1561" y="16393"/>
                  <a:pt x="1925" y="16491"/>
                  <a:pt x="2209" y="16322"/>
                </a:cubicBezTo>
                <a:lnTo>
                  <a:pt x="4878" y="14758"/>
                </a:lnTo>
                <a:lnTo>
                  <a:pt x="3863" y="18638"/>
                </a:lnTo>
                <a:cubicBezTo>
                  <a:pt x="3777" y="18959"/>
                  <a:pt x="3971" y="19290"/>
                  <a:pt x="4287" y="19377"/>
                </a:cubicBezTo>
                <a:cubicBezTo>
                  <a:pt x="4604" y="19464"/>
                  <a:pt x="4931" y="19268"/>
                  <a:pt x="5017" y="18948"/>
                </a:cubicBezTo>
                <a:lnTo>
                  <a:pt x="6332" y="13911"/>
                </a:lnTo>
                <a:lnTo>
                  <a:pt x="7781" y="13057"/>
                </a:lnTo>
                <a:lnTo>
                  <a:pt x="7449" y="16665"/>
                </a:lnTo>
                <a:lnTo>
                  <a:pt x="10142" y="14605"/>
                </a:lnTo>
                <a:lnTo>
                  <a:pt x="10142" y="16443"/>
                </a:lnTo>
                <a:lnTo>
                  <a:pt x="6493" y="20121"/>
                </a:lnTo>
                <a:cubicBezTo>
                  <a:pt x="6262" y="20355"/>
                  <a:pt x="6257" y="20736"/>
                  <a:pt x="6493" y="20975"/>
                </a:cubicBezTo>
                <a:cubicBezTo>
                  <a:pt x="6724" y="21209"/>
                  <a:pt x="7099" y="21214"/>
                  <a:pt x="7335" y="20975"/>
                </a:cubicBezTo>
                <a:lnTo>
                  <a:pt x="10142" y="18143"/>
                </a:lnTo>
                <a:lnTo>
                  <a:pt x="10142" y="20995"/>
                </a:lnTo>
                <a:cubicBezTo>
                  <a:pt x="10142" y="21327"/>
                  <a:pt x="10410" y="21600"/>
                  <a:pt x="10738" y="21600"/>
                </a:cubicBezTo>
                <a:cubicBezTo>
                  <a:pt x="11065" y="21600"/>
                  <a:pt x="11333" y="21327"/>
                  <a:pt x="11333" y="20995"/>
                </a:cubicBezTo>
                <a:lnTo>
                  <a:pt x="11333" y="18143"/>
                </a:lnTo>
                <a:lnTo>
                  <a:pt x="14140" y="20975"/>
                </a:lnTo>
                <a:cubicBezTo>
                  <a:pt x="14371" y="21209"/>
                  <a:pt x="14751" y="21209"/>
                  <a:pt x="14982" y="20975"/>
                </a:cubicBezTo>
                <a:cubicBezTo>
                  <a:pt x="15213" y="20741"/>
                  <a:pt x="15213" y="20355"/>
                  <a:pt x="14982" y="20121"/>
                </a:cubicBezTo>
                <a:lnTo>
                  <a:pt x="11333" y="16443"/>
                </a:lnTo>
                <a:lnTo>
                  <a:pt x="11333" y="14600"/>
                </a:lnTo>
                <a:lnTo>
                  <a:pt x="14028" y="16660"/>
                </a:lnTo>
                <a:lnTo>
                  <a:pt x="13694" y="13052"/>
                </a:lnTo>
                <a:lnTo>
                  <a:pt x="15143" y="13904"/>
                </a:lnTo>
                <a:lnTo>
                  <a:pt x="16458" y="18942"/>
                </a:lnTo>
                <a:cubicBezTo>
                  <a:pt x="16544" y="19263"/>
                  <a:pt x="16867" y="19459"/>
                  <a:pt x="17189" y="19372"/>
                </a:cubicBezTo>
                <a:cubicBezTo>
                  <a:pt x="17506" y="19285"/>
                  <a:pt x="17698" y="18958"/>
                  <a:pt x="17612" y="18632"/>
                </a:cubicBezTo>
                <a:lnTo>
                  <a:pt x="16604" y="14753"/>
                </a:lnTo>
                <a:lnTo>
                  <a:pt x="19271" y="16317"/>
                </a:lnTo>
                <a:cubicBezTo>
                  <a:pt x="19555" y="16486"/>
                  <a:pt x="19921" y="16388"/>
                  <a:pt x="20087" y="16100"/>
                </a:cubicBezTo>
                <a:cubicBezTo>
                  <a:pt x="20254" y="15812"/>
                  <a:pt x="20157" y="15443"/>
                  <a:pt x="19873" y="15275"/>
                </a:cubicBezTo>
                <a:lnTo>
                  <a:pt x="17204" y="13709"/>
                </a:lnTo>
                <a:lnTo>
                  <a:pt x="21032" y="12671"/>
                </a:lnTo>
                <a:cubicBezTo>
                  <a:pt x="21348" y="12584"/>
                  <a:pt x="21535" y="12253"/>
                  <a:pt x="21449" y="11933"/>
                </a:cubicBezTo>
                <a:cubicBezTo>
                  <a:pt x="21363" y="11666"/>
                  <a:pt x="21122" y="11493"/>
                  <a:pt x="20859" y="11493"/>
                </a:cubicBezTo>
                <a:cubicBezTo>
                  <a:pt x="20805" y="11493"/>
                  <a:pt x="20758" y="11497"/>
                  <a:pt x="20705" y="11513"/>
                </a:cubicBezTo>
                <a:lnTo>
                  <a:pt x="15734" y="12862"/>
                </a:lnTo>
                <a:lnTo>
                  <a:pt x="14436" y="12101"/>
                </a:lnTo>
                <a:lnTo>
                  <a:pt x="17473" y="10797"/>
                </a:lnTo>
                <a:lnTo>
                  <a:pt x="14436" y="9492"/>
                </a:lnTo>
                <a:lnTo>
                  <a:pt x="15734" y="8732"/>
                </a:lnTo>
                <a:lnTo>
                  <a:pt x="20705" y="10085"/>
                </a:lnTo>
                <a:cubicBezTo>
                  <a:pt x="20758" y="10101"/>
                  <a:pt x="20805" y="10107"/>
                  <a:pt x="20859" y="10107"/>
                </a:cubicBezTo>
                <a:cubicBezTo>
                  <a:pt x="21122" y="10107"/>
                  <a:pt x="21364" y="9927"/>
                  <a:pt x="21434" y="9661"/>
                </a:cubicBezTo>
                <a:cubicBezTo>
                  <a:pt x="21520" y="9340"/>
                  <a:pt x="21331" y="9009"/>
                  <a:pt x="21015" y="8922"/>
                </a:cubicBezTo>
                <a:lnTo>
                  <a:pt x="17189" y="7884"/>
                </a:lnTo>
                <a:lnTo>
                  <a:pt x="19856" y="6319"/>
                </a:lnTo>
                <a:cubicBezTo>
                  <a:pt x="20140" y="6150"/>
                  <a:pt x="20237" y="5781"/>
                  <a:pt x="20071" y="5493"/>
                </a:cubicBezTo>
                <a:cubicBezTo>
                  <a:pt x="19904" y="5205"/>
                  <a:pt x="19540" y="5108"/>
                  <a:pt x="19255" y="5276"/>
                </a:cubicBezTo>
                <a:lnTo>
                  <a:pt x="16587" y="6840"/>
                </a:lnTo>
                <a:lnTo>
                  <a:pt x="17597" y="2962"/>
                </a:lnTo>
                <a:cubicBezTo>
                  <a:pt x="17683" y="2641"/>
                  <a:pt x="17489" y="2308"/>
                  <a:pt x="17173" y="2221"/>
                </a:cubicBezTo>
                <a:cubicBezTo>
                  <a:pt x="16856" y="2134"/>
                  <a:pt x="16529" y="2330"/>
                  <a:pt x="16443" y="2651"/>
                </a:cubicBezTo>
                <a:lnTo>
                  <a:pt x="15128" y="7689"/>
                </a:lnTo>
                <a:lnTo>
                  <a:pt x="13679" y="8542"/>
                </a:lnTo>
                <a:lnTo>
                  <a:pt x="14011" y="4933"/>
                </a:lnTo>
                <a:lnTo>
                  <a:pt x="11328" y="6993"/>
                </a:lnTo>
                <a:lnTo>
                  <a:pt x="11328" y="5155"/>
                </a:lnTo>
                <a:lnTo>
                  <a:pt x="14977" y="1477"/>
                </a:lnTo>
                <a:cubicBezTo>
                  <a:pt x="15208" y="1244"/>
                  <a:pt x="15213" y="864"/>
                  <a:pt x="14977" y="625"/>
                </a:cubicBezTo>
                <a:cubicBezTo>
                  <a:pt x="14746" y="391"/>
                  <a:pt x="14371" y="386"/>
                  <a:pt x="14135" y="625"/>
                </a:cubicBezTo>
                <a:lnTo>
                  <a:pt x="11328" y="3456"/>
                </a:lnTo>
                <a:lnTo>
                  <a:pt x="11328" y="603"/>
                </a:lnTo>
                <a:cubicBezTo>
                  <a:pt x="11328" y="271"/>
                  <a:pt x="11060" y="0"/>
                  <a:pt x="10732" y="0"/>
                </a:cubicBezTo>
                <a:close/>
                <a:moveTo>
                  <a:pt x="8881" y="7541"/>
                </a:moveTo>
                <a:lnTo>
                  <a:pt x="10137" y="8504"/>
                </a:lnTo>
                <a:lnTo>
                  <a:pt x="10137" y="9922"/>
                </a:lnTo>
                <a:lnTo>
                  <a:pt x="9042" y="9280"/>
                </a:lnTo>
                <a:lnTo>
                  <a:pt x="8881" y="7541"/>
                </a:lnTo>
                <a:close/>
                <a:moveTo>
                  <a:pt x="12584" y="7541"/>
                </a:moveTo>
                <a:lnTo>
                  <a:pt x="12423" y="9280"/>
                </a:lnTo>
                <a:lnTo>
                  <a:pt x="11328" y="9922"/>
                </a:lnTo>
                <a:lnTo>
                  <a:pt x="11328" y="8504"/>
                </a:lnTo>
                <a:lnTo>
                  <a:pt x="12584" y="7541"/>
                </a:lnTo>
                <a:close/>
                <a:moveTo>
                  <a:pt x="8425" y="10209"/>
                </a:moveTo>
                <a:lnTo>
                  <a:pt x="9535" y="10797"/>
                </a:lnTo>
                <a:lnTo>
                  <a:pt x="8425" y="11384"/>
                </a:lnTo>
                <a:lnTo>
                  <a:pt x="6847" y="10797"/>
                </a:lnTo>
                <a:lnTo>
                  <a:pt x="8425" y="10209"/>
                </a:lnTo>
                <a:close/>
                <a:moveTo>
                  <a:pt x="13040" y="10209"/>
                </a:moveTo>
                <a:lnTo>
                  <a:pt x="14618" y="10797"/>
                </a:lnTo>
                <a:lnTo>
                  <a:pt x="13040" y="11384"/>
                </a:lnTo>
                <a:lnTo>
                  <a:pt x="11930" y="10797"/>
                </a:lnTo>
                <a:lnTo>
                  <a:pt x="13040" y="10209"/>
                </a:lnTo>
                <a:close/>
                <a:moveTo>
                  <a:pt x="11328" y="11666"/>
                </a:moveTo>
                <a:lnTo>
                  <a:pt x="12423" y="12308"/>
                </a:lnTo>
                <a:lnTo>
                  <a:pt x="12584" y="14047"/>
                </a:lnTo>
                <a:lnTo>
                  <a:pt x="11328" y="13089"/>
                </a:lnTo>
                <a:lnTo>
                  <a:pt x="11328" y="11666"/>
                </a:lnTo>
                <a:close/>
                <a:moveTo>
                  <a:pt x="10137" y="11671"/>
                </a:moveTo>
                <a:lnTo>
                  <a:pt x="10137" y="13089"/>
                </a:lnTo>
                <a:lnTo>
                  <a:pt x="8881" y="14052"/>
                </a:lnTo>
                <a:lnTo>
                  <a:pt x="9042" y="12313"/>
                </a:lnTo>
                <a:lnTo>
                  <a:pt x="10137" y="11671"/>
                </a:lnTo>
                <a:close/>
              </a:path>
            </a:pathLst>
          </a:custGeom>
          <a:gradFill>
            <a:gsLst>
              <a:gs pos="0">
                <a:srgbClr val="2C7898"/>
              </a:gs>
              <a:gs pos="16649">
                <a:srgbClr val="89B6CC"/>
              </a:gs>
              <a:gs pos="100000">
                <a:srgbClr val="E3F2FF"/>
              </a:gs>
            </a:gsLst>
            <a:lin ang="20004592"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17" name="Google Shape;117;p19"/>
          <p:cNvSpPr/>
          <p:nvPr/>
        </p:nvSpPr>
        <p:spPr>
          <a:xfrm>
            <a:off x="926548" y="-204035"/>
            <a:ext cx="494061"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18" name="Google Shape;118;p19"/>
          <p:cNvSpPr/>
          <p:nvPr/>
        </p:nvSpPr>
        <p:spPr>
          <a:xfrm>
            <a:off x="-193126" y="-55563"/>
            <a:ext cx="494062" cy="497178"/>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19" name="Google Shape;119;p19"/>
          <p:cNvSpPr/>
          <p:nvPr/>
        </p:nvSpPr>
        <p:spPr>
          <a:xfrm>
            <a:off x="-193126" y="1048933"/>
            <a:ext cx="494062"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0" name="Google Shape;120;p19"/>
          <p:cNvSpPr/>
          <p:nvPr/>
        </p:nvSpPr>
        <p:spPr>
          <a:xfrm rot="2232783">
            <a:off x="3253541" y="320337"/>
            <a:ext cx="427188"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1" name="Google Shape;121;p19"/>
          <p:cNvSpPr/>
          <p:nvPr/>
        </p:nvSpPr>
        <p:spPr>
          <a:xfrm rot="2232783">
            <a:off x="3253541" y="-328362"/>
            <a:ext cx="427188" cy="702034"/>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2" name="Google Shape;122;p19"/>
          <p:cNvSpPr/>
          <p:nvPr/>
        </p:nvSpPr>
        <p:spPr>
          <a:xfrm rot="2232783">
            <a:off x="3982218" y="-248386"/>
            <a:ext cx="427187"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3" name="Google Shape;123;p19"/>
          <p:cNvSpPr/>
          <p:nvPr/>
        </p:nvSpPr>
        <p:spPr>
          <a:xfrm rot="2232783">
            <a:off x="2827709" y="257153"/>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4" name="Google Shape;124;p19"/>
          <p:cNvSpPr/>
          <p:nvPr/>
        </p:nvSpPr>
        <p:spPr>
          <a:xfrm rot="2232783">
            <a:off x="4052440" y="320337"/>
            <a:ext cx="427188"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5" name="Google Shape;125;p19"/>
          <p:cNvSpPr/>
          <p:nvPr/>
        </p:nvSpPr>
        <p:spPr>
          <a:xfrm rot="2232783">
            <a:off x="4702523" y="-408339"/>
            <a:ext cx="427187"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6" name="Google Shape;126;p19"/>
          <p:cNvSpPr/>
          <p:nvPr/>
        </p:nvSpPr>
        <p:spPr>
          <a:xfrm rot="2232783">
            <a:off x="5203253" y="-117805"/>
            <a:ext cx="277604" cy="456210"/>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7" name="Google Shape;127;p19"/>
          <p:cNvSpPr/>
          <p:nvPr/>
        </p:nvSpPr>
        <p:spPr>
          <a:xfrm rot="2232783">
            <a:off x="4673369" y="450918"/>
            <a:ext cx="277604" cy="456210"/>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8" name="Google Shape;128;p19"/>
          <p:cNvSpPr/>
          <p:nvPr/>
        </p:nvSpPr>
        <p:spPr>
          <a:xfrm rot="2232783">
            <a:off x="3579926" y="950340"/>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29" name="Google Shape;129;p19"/>
          <p:cNvSpPr/>
          <p:nvPr/>
        </p:nvSpPr>
        <p:spPr>
          <a:xfrm rot="2232783">
            <a:off x="2827709" y="831508"/>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30" name="Google Shape;130;p19"/>
          <p:cNvSpPr/>
          <p:nvPr/>
        </p:nvSpPr>
        <p:spPr>
          <a:xfrm>
            <a:off x="8123258" y="24718"/>
            <a:ext cx="1044475" cy="1044475"/>
          </a:xfrm>
          <a:prstGeom prst="ellipse">
            <a:avLst/>
          </a:prstGeom>
          <a:solidFill>
            <a:srgbClr val="FF26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31" name="Google Shape;131;p19"/>
          <p:cNvSpPr/>
          <p:nvPr/>
        </p:nvSpPr>
        <p:spPr>
          <a:xfrm rot="1107715">
            <a:off x="8700032" y="1123206"/>
            <a:ext cx="609032" cy="732071"/>
          </a:xfrm>
          <a:custGeom>
            <a:avLst/>
            <a:gdLst/>
            <a:ahLst/>
            <a:cxnLst/>
            <a:rect l="l" t="t" r="r" b="b"/>
            <a:pathLst>
              <a:path w="21113" h="21383" extrusionOk="0">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32" name="Google Shape;132;p19"/>
          <p:cNvSpPr/>
          <p:nvPr/>
        </p:nvSpPr>
        <p:spPr>
          <a:xfrm rot="1760887">
            <a:off x="7729620" y="855249"/>
            <a:ext cx="508510" cy="932507"/>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33" name="Google Shape;133;p19"/>
          <p:cNvSpPr/>
          <p:nvPr/>
        </p:nvSpPr>
        <p:spPr>
          <a:xfrm rot="1760887">
            <a:off x="1314501" y="4515463"/>
            <a:ext cx="364361" cy="668168"/>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34" name="Google Shape;134;p19"/>
          <p:cNvSpPr/>
          <p:nvPr/>
        </p:nvSpPr>
        <p:spPr>
          <a:xfrm rot="1760887">
            <a:off x="185596" y="4515463"/>
            <a:ext cx="364362" cy="668168"/>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35" name="Google Shape;135;p19"/>
          <p:cNvSpPr/>
          <p:nvPr/>
        </p:nvSpPr>
        <p:spPr>
          <a:xfrm rot="1604143">
            <a:off x="-250710" y="3594211"/>
            <a:ext cx="591661" cy="653812"/>
          </a:xfrm>
          <a:custGeom>
            <a:avLst/>
            <a:gdLst/>
            <a:ahLst/>
            <a:cxnLst/>
            <a:rect l="l" t="t" r="r" b="b"/>
            <a:pathLst>
              <a:path w="21180" h="21397" extrusionOk="0">
                <a:moveTo>
                  <a:pt x="5270" y="0"/>
                </a:moveTo>
                <a:lnTo>
                  <a:pt x="5270" y="17420"/>
                </a:lnTo>
                <a:cubicBezTo>
                  <a:pt x="5012" y="17241"/>
                  <a:pt x="4690" y="17104"/>
                  <a:pt x="4300" y="17038"/>
                </a:cubicBezTo>
                <a:cubicBezTo>
                  <a:pt x="2832" y="16787"/>
                  <a:pt x="1046" y="17550"/>
                  <a:pt x="313" y="18740"/>
                </a:cubicBezTo>
                <a:cubicBezTo>
                  <a:pt x="-420" y="19930"/>
                  <a:pt x="177" y="21098"/>
                  <a:pt x="1645" y="21349"/>
                </a:cubicBezTo>
                <a:cubicBezTo>
                  <a:pt x="3114" y="21600"/>
                  <a:pt x="4897" y="20837"/>
                  <a:pt x="5630" y="19647"/>
                </a:cubicBezTo>
                <a:cubicBezTo>
                  <a:pt x="5852" y="19286"/>
                  <a:pt x="5940" y="18933"/>
                  <a:pt x="5931" y="18601"/>
                </a:cubicBezTo>
                <a:lnTo>
                  <a:pt x="5946" y="18601"/>
                </a:lnTo>
                <a:lnTo>
                  <a:pt x="5946" y="6159"/>
                </a:lnTo>
                <a:lnTo>
                  <a:pt x="20496" y="6159"/>
                </a:lnTo>
                <a:lnTo>
                  <a:pt x="20496" y="17411"/>
                </a:lnTo>
                <a:cubicBezTo>
                  <a:pt x="20239" y="17235"/>
                  <a:pt x="19920" y="17101"/>
                  <a:pt x="19534" y="17036"/>
                </a:cubicBezTo>
                <a:cubicBezTo>
                  <a:pt x="18066" y="16785"/>
                  <a:pt x="16280" y="17548"/>
                  <a:pt x="15547" y="18738"/>
                </a:cubicBezTo>
                <a:cubicBezTo>
                  <a:pt x="14814" y="19928"/>
                  <a:pt x="15411" y="21096"/>
                  <a:pt x="16879" y="21347"/>
                </a:cubicBezTo>
                <a:cubicBezTo>
                  <a:pt x="18348" y="21598"/>
                  <a:pt x="20131" y="20837"/>
                  <a:pt x="20864" y="19647"/>
                </a:cubicBezTo>
                <a:cubicBezTo>
                  <a:pt x="21086" y="19287"/>
                  <a:pt x="21174" y="18932"/>
                  <a:pt x="21165" y="18601"/>
                </a:cubicBezTo>
                <a:lnTo>
                  <a:pt x="21173" y="18601"/>
                </a:lnTo>
                <a:lnTo>
                  <a:pt x="21173" y="6159"/>
                </a:lnTo>
                <a:lnTo>
                  <a:pt x="21180" y="6159"/>
                </a:lnTo>
                <a:lnTo>
                  <a:pt x="21180" y="4529"/>
                </a:lnTo>
                <a:lnTo>
                  <a:pt x="21180" y="3563"/>
                </a:lnTo>
                <a:lnTo>
                  <a:pt x="21173" y="3563"/>
                </a:lnTo>
                <a:lnTo>
                  <a:pt x="21173" y="2595"/>
                </a:lnTo>
                <a:lnTo>
                  <a:pt x="21180" y="2595"/>
                </a:lnTo>
                <a:lnTo>
                  <a:pt x="21180" y="0"/>
                </a:lnTo>
                <a:lnTo>
                  <a:pt x="21173" y="0"/>
                </a:lnTo>
                <a:lnTo>
                  <a:pt x="20496" y="0"/>
                </a:lnTo>
                <a:lnTo>
                  <a:pt x="5946" y="0"/>
                </a:lnTo>
                <a:lnTo>
                  <a:pt x="5484" y="0"/>
                </a:lnTo>
                <a:lnTo>
                  <a:pt x="5270" y="0"/>
                </a:lnTo>
                <a:close/>
                <a:moveTo>
                  <a:pt x="5946" y="2595"/>
                </a:moveTo>
                <a:lnTo>
                  <a:pt x="20496" y="2595"/>
                </a:lnTo>
                <a:lnTo>
                  <a:pt x="20496" y="3563"/>
                </a:lnTo>
                <a:lnTo>
                  <a:pt x="5946" y="3563"/>
                </a:lnTo>
                <a:lnTo>
                  <a:pt x="5946" y="2595"/>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36" name="Google Shape;136;p19"/>
          <p:cNvSpPr txBox="1">
            <a:spLocks noGrp="1"/>
          </p:cNvSpPr>
          <p:nvPr>
            <p:ph type="sldNum" idx="12"/>
          </p:nvPr>
        </p:nvSpPr>
        <p:spPr>
          <a:xfrm>
            <a:off x="8726292" y="1"/>
            <a:ext cx="379192" cy="386050"/>
          </a:xfrm>
          <a:prstGeom prst="rect">
            <a:avLst/>
          </a:prstGeom>
          <a:noFill/>
          <a:ln>
            <a:noFill/>
          </a:ln>
        </p:spPr>
        <p:txBody>
          <a:bodyPr spcFirstLastPara="1" wrap="square" lIns="91400" tIns="91400" rIns="91400" bIns="91400" anchor="t" anchorCtr="0">
            <a:spAutoFit/>
          </a:bodyPr>
          <a:lstStyle>
            <a:lvl1pPr marL="0" lvl="0" indent="0" algn="r">
              <a:lnSpc>
                <a:spcPct val="100000"/>
              </a:lnSpc>
              <a:spcBef>
                <a:spcPts val="0"/>
              </a:spcBef>
              <a:spcAft>
                <a:spcPts val="0"/>
              </a:spcAft>
              <a:buClr>
                <a:srgbClr val="FFFFFF"/>
              </a:buClr>
              <a:buSzPts val="1300"/>
              <a:buFont typeface="Roboto Condensed"/>
              <a:buNone/>
              <a:defRPr>
                <a:solidFill>
                  <a:srgbClr val="FFFFFF"/>
                </a:solidFill>
              </a:defRPr>
            </a:lvl1pPr>
            <a:lvl2pPr marL="0" lvl="1" indent="0" algn="r">
              <a:lnSpc>
                <a:spcPct val="100000"/>
              </a:lnSpc>
              <a:spcBef>
                <a:spcPts val="0"/>
              </a:spcBef>
              <a:spcAft>
                <a:spcPts val="0"/>
              </a:spcAft>
              <a:buClr>
                <a:srgbClr val="FFFFFF"/>
              </a:buClr>
              <a:buSzPts val="1300"/>
              <a:buFont typeface="Roboto Condensed"/>
              <a:buNone/>
              <a:defRPr>
                <a:solidFill>
                  <a:srgbClr val="FFFFFF"/>
                </a:solidFill>
              </a:defRPr>
            </a:lvl2pPr>
            <a:lvl3pPr marL="0" lvl="2" indent="0" algn="r">
              <a:lnSpc>
                <a:spcPct val="100000"/>
              </a:lnSpc>
              <a:spcBef>
                <a:spcPts val="0"/>
              </a:spcBef>
              <a:spcAft>
                <a:spcPts val="0"/>
              </a:spcAft>
              <a:buClr>
                <a:srgbClr val="FFFFFF"/>
              </a:buClr>
              <a:buSzPts val="1300"/>
              <a:buFont typeface="Roboto Condensed"/>
              <a:buNone/>
              <a:defRPr>
                <a:solidFill>
                  <a:srgbClr val="FFFFFF"/>
                </a:solidFill>
              </a:defRPr>
            </a:lvl3pPr>
            <a:lvl4pPr marL="0" lvl="3" indent="0" algn="r">
              <a:lnSpc>
                <a:spcPct val="100000"/>
              </a:lnSpc>
              <a:spcBef>
                <a:spcPts val="0"/>
              </a:spcBef>
              <a:spcAft>
                <a:spcPts val="0"/>
              </a:spcAft>
              <a:buClr>
                <a:srgbClr val="FFFFFF"/>
              </a:buClr>
              <a:buSzPts val="1300"/>
              <a:buFont typeface="Roboto Condensed"/>
              <a:buNone/>
              <a:defRPr>
                <a:solidFill>
                  <a:srgbClr val="FFFFFF"/>
                </a:solidFill>
              </a:defRPr>
            </a:lvl4pPr>
            <a:lvl5pPr marL="0" lvl="4" indent="0" algn="r">
              <a:lnSpc>
                <a:spcPct val="100000"/>
              </a:lnSpc>
              <a:spcBef>
                <a:spcPts val="0"/>
              </a:spcBef>
              <a:spcAft>
                <a:spcPts val="0"/>
              </a:spcAft>
              <a:buClr>
                <a:srgbClr val="FFFFFF"/>
              </a:buClr>
              <a:buSzPts val="1300"/>
              <a:buFont typeface="Roboto Condensed"/>
              <a:buNone/>
              <a:defRPr>
                <a:solidFill>
                  <a:srgbClr val="FFFFFF"/>
                </a:solidFill>
              </a:defRPr>
            </a:lvl5pPr>
            <a:lvl6pPr marL="0" lvl="5" indent="0" algn="r">
              <a:lnSpc>
                <a:spcPct val="100000"/>
              </a:lnSpc>
              <a:spcBef>
                <a:spcPts val="0"/>
              </a:spcBef>
              <a:spcAft>
                <a:spcPts val="0"/>
              </a:spcAft>
              <a:buClr>
                <a:srgbClr val="FFFFFF"/>
              </a:buClr>
              <a:buSzPts val="1300"/>
              <a:buFont typeface="Roboto Condensed"/>
              <a:buNone/>
              <a:defRPr>
                <a:solidFill>
                  <a:srgbClr val="FFFFFF"/>
                </a:solidFill>
              </a:defRPr>
            </a:lvl6pPr>
            <a:lvl7pPr marL="0" lvl="6" indent="0" algn="r">
              <a:lnSpc>
                <a:spcPct val="100000"/>
              </a:lnSpc>
              <a:spcBef>
                <a:spcPts val="0"/>
              </a:spcBef>
              <a:spcAft>
                <a:spcPts val="0"/>
              </a:spcAft>
              <a:buClr>
                <a:srgbClr val="FFFFFF"/>
              </a:buClr>
              <a:buSzPts val="1300"/>
              <a:buFont typeface="Roboto Condensed"/>
              <a:buNone/>
              <a:defRPr>
                <a:solidFill>
                  <a:srgbClr val="FFFFFF"/>
                </a:solidFill>
              </a:defRPr>
            </a:lvl7pPr>
            <a:lvl8pPr marL="0" lvl="7" indent="0" algn="r">
              <a:lnSpc>
                <a:spcPct val="100000"/>
              </a:lnSpc>
              <a:spcBef>
                <a:spcPts val="0"/>
              </a:spcBef>
              <a:spcAft>
                <a:spcPts val="0"/>
              </a:spcAft>
              <a:buClr>
                <a:srgbClr val="FFFFFF"/>
              </a:buClr>
              <a:buSzPts val="1300"/>
              <a:buFont typeface="Roboto Condensed"/>
              <a:buNone/>
              <a:defRPr>
                <a:solidFill>
                  <a:srgbClr val="FFFFFF"/>
                </a:solidFill>
              </a:defRPr>
            </a:lvl8pPr>
            <a:lvl9pPr marL="0" lvl="8" indent="0" algn="r">
              <a:lnSpc>
                <a:spcPct val="100000"/>
              </a:lnSpc>
              <a:spcBef>
                <a:spcPts val="0"/>
              </a:spcBef>
              <a:spcAft>
                <a:spcPts val="0"/>
              </a:spcAft>
              <a:buClr>
                <a:srgbClr val="FFFFFF"/>
              </a:buClr>
              <a:buSzPts val="1300"/>
              <a:buFont typeface="Roboto Condensed"/>
              <a:buNone/>
              <a:defRPr>
                <a:solidFill>
                  <a:srgbClr val="FFFFFF"/>
                </a:solidFill>
              </a:defRPr>
            </a:lvl9pPr>
          </a:lstStyle>
          <a:p>
            <a:pPr marL="0" lvl="0" indent="0" algn="r" rtl="0">
              <a:spcBef>
                <a:spcPts val="0"/>
              </a:spcBef>
              <a:spcAft>
                <a:spcPts val="0"/>
              </a:spcAft>
              <a:buNone/>
            </a:pPr>
            <a:fld id="{00000000-1234-1234-1234-123412341234}" type="slidenum">
              <a:rPr lang="en-US"/>
              <a:t>‹N›</a:t>
            </a:fld>
            <a:endParaRPr sz="1300" b="0" i="0" u="none" strike="noStrike" cap="none">
              <a:latin typeface="Roboto Condensed"/>
              <a:ea typeface="Roboto Condensed"/>
              <a:cs typeface="Roboto Condensed"/>
              <a:sym typeface="Roboto Condense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CAPITOLO copia">
  <p:cSld name="CAPITOLO copia">
    <p:spTree>
      <p:nvGrpSpPr>
        <p:cNvPr id="1" name="Shape 137"/>
        <p:cNvGrpSpPr/>
        <p:nvPr/>
      </p:nvGrpSpPr>
      <p:grpSpPr>
        <a:xfrm>
          <a:off x="0" y="0"/>
          <a:ext cx="0" cy="0"/>
          <a:chOff x="0" y="0"/>
          <a:chExt cx="0" cy="0"/>
        </a:xfrm>
      </p:grpSpPr>
      <p:sp>
        <p:nvSpPr>
          <p:cNvPr id="138" name="Google Shape;138;p20"/>
          <p:cNvSpPr/>
          <p:nvPr/>
        </p:nvSpPr>
        <p:spPr>
          <a:xfrm>
            <a:off x="-21380" y="-33335"/>
            <a:ext cx="9186760" cy="5210170"/>
          </a:xfrm>
          <a:prstGeom prst="rect">
            <a:avLst/>
          </a:prstGeom>
          <a:solidFill>
            <a:srgbClr val="FF93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39" name="Google Shape;139;p20"/>
          <p:cNvSpPr/>
          <p:nvPr/>
        </p:nvSpPr>
        <p:spPr>
          <a:xfrm rot="1760887">
            <a:off x="2130830" y="-242874"/>
            <a:ext cx="824906" cy="1512717"/>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0" name="Google Shape;140;p20"/>
          <p:cNvSpPr/>
          <p:nvPr/>
        </p:nvSpPr>
        <p:spPr>
          <a:xfrm rot="-1931118">
            <a:off x="-422441" y="3854391"/>
            <a:ext cx="1841066" cy="1535939"/>
          </a:xfrm>
          <a:custGeom>
            <a:avLst/>
            <a:gdLst/>
            <a:ahLst/>
            <a:cxnLst/>
            <a:rect l="l" t="t" r="r" b="b"/>
            <a:pathLst>
              <a:path w="21598" h="21586" extrusionOk="0">
                <a:moveTo>
                  <a:pt x="11007" y="3"/>
                </a:moveTo>
                <a:cubicBezTo>
                  <a:pt x="10519" y="-14"/>
                  <a:pt x="10178" y="40"/>
                  <a:pt x="10143" y="46"/>
                </a:cubicBezTo>
                <a:cubicBezTo>
                  <a:pt x="9825" y="98"/>
                  <a:pt x="9605" y="450"/>
                  <a:pt x="9648" y="830"/>
                </a:cubicBezTo>
                <a:cubicBezTo>
                  <a:pt x="9692" y="1210"/>
                  <a:pt x="9984" y="1474"/>
                  <a:pt x="10301" y="1422"/>
                </a:cubicBezTo>
                <a:cubicBezTo>
                  <a:pt x="10319" y="1419"/>
                  <a:pt x="12142" y="1155"/>
                  <a:pt x="13202" y="2265"/>
                </a:cubicBezTo>
                <a:cubicBezTo>
                  <a:pt x="13739" y="2827"/>
                  <a:pt x="14011" y="3682"/>
                  <a:pt x="14008" y="4804"/>
                </a:cubicBezTo>
                <a:lnTo>
                  <a:pt x="14008" y="4830"/>
                </a:lnTo>
                <a:cubicBezTo>
                  <a:pt x="14009" y="4842"/>
                  <a:pt x="14024" y="6068"/>
                  <a:pt x="13259" y="7015"/>
                </a:cubicBezTo>
                <a:cubicBezTo>
                  <a:pt x="12615" y="7814"/>
                  <a:pt x="11591" y="8215"/>
                  <a:pt x="10224" y="8212"/>
                </a:cubicBezTo>
                <a:lnTo>
                  <a:pt x="581" y="8212"/>
                </a:lnTo>
                <a:cubicBezTo>
                  <a:pt x="260" y="8212"/>
                  <a:pt x="0" y="8524"/>
                  <a:pt x="0" y="8908"/>
                </a:cubicBezTo>
                <a:cubicBezTo>
                  <a:pt x="0" y="9291"/>
                  <a:pt x="260" y="9603"/>
                  <a:pt x="581" y="9603"/>
                </a:cubicBezTo>
                <a:lnTo>
                  <a:pt x="10222" y="9603"/>
                </a:lnTo>
                <a:cubicBezTo>
                  <a:pt x="11918" y="9606"/>
                  <a:pt x="13221" y="9062"/>
                  <a:pt x="14093" y="7982"/>
                </a:cubicBezTo>
                <a:cubicBezTo>
                  <a:pt x="15162" y="6657"/>
                  <a:pt x="15171" y="5000"/>
                  <a:pt x="15168" y="4798"/>
                </a:cubicBezTo>
                <a:cubicBezTo>
                  <a:pt x="15169" y="3260"/>
                  <a:pt x="14766" y="2055"/>
                  <a:pt x="13966" y="1218"/>
                </a:cubicBezTo>
                <a:cubicBezTo>
                  <a:pt x="13047" y="255"/>
                  <a:pt x="11820" y="32"/>
                  <a:pt x="11007" y="3"/>
                </a:cubicBezTo>
                <a:close/>
                <a:moveTo>
                  <a:pt x="18476" y="6734"/>
                </a:moveTo>
                <a:cubicBezTo>
                  <a:pt x="18113" y="6721"/>
                  <a:pt x="17862" y="6760"/>
                  <a:pt x="17835" y="6765"/>
                </a:cubicBezTo>
                <a:cubicBezTo>
                  <a:pt x="17519" y="6817"/>
                  <a:pt x="17297" y="7166"/>
                  <a:pt x="17339" y="7545"/>
                </a:cubicBezTo>
                <a:cubicBezTo>
                  <a:pt x="17382" y="7925"/>
                  <a:pt x="17674" y="8191"/>
                  <a:pt x="17991" y="8141"/>
                </a:cubicBezTo>
                <a:cubicBezTo>
                  <a:pt x="18003" y="8140"/>
                  <a:pt x="19225" y="7959"/>
                  <a:pt x="19926" y="8697"/>
                </a:cubicBezTo>
                <a:cubicBezTo>
                  <a:pt x="20272" y="9062"/>
                  <a:pt x="20439" y="9601"/>
                  <a:pt x="20437" y="10347"/>
                </a:cubicBezTo>
                <a:lnTo>
                  <a:pt x="20439" y="10373"/>
                </a:lnTo>
                <a:cubicBezTo>
                  <a:pt x="20439" y="10381"/>
                  <a:pt x="20449" y="11166"/>
                  <a:pt x="19953" y="11780"/>
                </a:cubicBezTo>
                <a:cubicBezTo>
                  <a:pt x="19530" y="12304"/>
                  <a:pt x="18848" y="12570"/>
                  <a:pt x="17928" y="12570"/>
                </a:cubicBezTo>
                <a:cubicBezTo>
                  <a:pt x="17923" y="12570"/>
                  <a:pt x="17919" y="12570"/>
                  <a:pt x="17915" y="12570"/>
                </a:cubicBezTo>
                <a:lnTo>
                  <a:pt x="581" y="12546"/>
                </a:lnTo>
                <a:cubicBezTo>
                  <a:pt x="261" y="12546"/>
                  <a:pt x="1" y="12858"/>
                  <a:pt x="0" y="13242"/>
                </a:cubicBezTo>
                <a:cubicBezTo>
                  <a:pt x="0" y="13625"/>
                  <a:pt x="259" y="13936"/>
                  <a:pt x="579" y="13937"/>
                </a:cubicBezTo>
                <a:lnTo>
                  <a:pt x="17913" y="13959"/>
                </a:lnTo>
                <a:cubicBezTo>
                  <a:pt x="17919" y="13959"/>
                  <a:pt x="17924" y="13959"/>
                  <a:pt x="17930" y="13959"/>
                </a:cubicBezTo>
                <a:cubicBezTo>
                  <a:pt x="19175" y="13959"/>
                  <a:pt x="20136" y="13552"/>
                  <a:pt x="20786" y="12746"/>
                </a:cubicBezTo>
                <a:cubicBezTo>
                  <a:pt x="21582" y="11760"/>
                  <a:pt x="21600" y="10526"/>
                  <a:pt x="21598" y="10345"/>
                </a:cubicBezTo>
                <a:cubicBezTo>
                  <a:pt x="21599" y="9190"/>
                  <a:pt x="21292" y="8281"/>
                  <a:pt x="20685" y="7646"/>
                </a:cubicBezTo>
                <a:cubicBezTo>
                  <a:pt x="19996" y="6924"/>
                  <a:pt x="19082" y="6757"/>
                  <a:pt x="18476" y="6734"/>
                </a:cubicBezTo>
                <a:close/>
                <a:moveTo>
                  <a:pt x="15068" y="16652"/>
                </a:moveTo>
                <a:lnTo>
                  <a:pt x="579" y="16666"/>
                </a:lnTo>
                <a:cubicBezTo>
                  <a:pt x="259" y="16666"/>
                  <a:pt x="0" y="16977"/>
                  <a:pt x="0" y="17361"/>
                </a:cubicBezTo>
                <a:cubicBezTo>
                  <a:pt x="1" y="17745"/>
                  <a:pt x="260" y="18055"/>
                  <a:pt x="581" y="18055"/>
                </a:cubicBezTo>
                <a:lnTo>
                  <a:pt x="15070" y="18040"/>
                </a:lnTo>
                <a:cubicBezTo>
                  <a:pt x="15073" y="18040"/>
                  <a:pt x="15076" y="18040"/>
                  <a:pt x="15078" y="18040"/>
                </a:cubicBezTo>
                <a:cubicBezTo>
                  <a:pt x="15565" y="18040"/>
                  <a:pt x="15920" y="18171"/>
                  <a:pt x="16133" y="18426"/>
                </a:cubicBezTo>
                <a:cubicBezTo>
                  <a:pt x="16371" y="18712"/>
                  <a:pt x="16372" y="19087"/>
                  <a:pt x="16372" y="19092"/>
                </a:cubicBezTo>
                <a:lnTo>
                  <a:pt x="16372" y="19118"/>
                </a:lnTo>
                <a:cubicBezTo>
                  <a:pt x="16373" y="19486"/>
                  <a:pt x="16297" y="19746"/>
                  <a:pt x="16140" y="19912"/>
                </a:cubicBezTo>
                <a:cubicBezTo>
                  <a:pt x="15853" y="20215"/>
                  <a:pt x="15324" y="20212"/>
                  <a:pt x="15144" y="20185"/>
                </a:cubicBezTo>
                <a:cubicBezTo>
                  <a:pt x="14828" y="20135"/>
                  <a:pt x="14538" y="20400"/>
                  <a:pt x="14494" y="20779"/>
                </a:cubicBezTo>
                <a:cubicBezTo>
                  <a:pt x="14451" y="21160"/>
                  <a:pt x="14671" y="21509"/>
                  <a:pt x="14989" y="21562"/>
                </a:cubicBezTo>
                <a:cubicBezTo>
                  <a:pt x="15025" y="21568"/>
                  <a:pt x="15152" y="21586"/>
                  <a:pt x="15330" y="21586"/>
                </a:cubicBezTo>
                <a:cubicBezTo>
                  <a:pt x="15730" y="21586"/>
                  <a:pt x="16392" y="21493"/>
                  <a:pt x="16901" y="20961"/>
                </a:cubicBezTo>
                <a:cubicBezTo>
                  <a:pt x="17189" y="20659"/>
                  <a:pt x="17533" y="20097"/>
                  <a:pt x="17533" y="19124"/>
                </a:cubicBezTo>
                <a:cubicBezTo>
                  <a:pt x="17535" y="18965"/>
                  <a:pt x="17519" y="18144"/>
                  <a:pt x="16976" y="17472"/>
                </a:cubicBezTo>
                <a:cubicBezTo>
                  <a:pt x="16535" y="16926"/>
                  <a:pt x="15897" y="16646"/>
                  <a:pt x="15068" y="16652"/>
                </a:cubicBezTo>
                <a:close/>
              </a:path>
            </a:pathLst>
          </a:custGeom>
          <a:solidFill>
            <a:srgbClr val="73FD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1" name="Google Shape;141;p20"/>
          <p:cNvSpPr/>
          <p:nvPr/>
        </p:nvSpPr>
        <p:spPr>
          <a:xfrm>
            <a:off x="-38142" y="-158373"/>
            <a:ext cx="1274063" cy="1265913"/>
          </a:xfrm>
          <a:custGeom>
            <a:avLst/>
            <a:gdLst/>
            <a:ahLst/>
            <a:cxnLst/>
            <a:rect l="l" t="t" r="r" b="b"/>
            <a:pathLst>
              <a:path w="21470" h="21600" extrusionOk="0">
                <a:moveTo>
                  <a:pt x="10732" y="0"/>
                </a:moveTo>
                <a:cubicBezTo>
                  <a:pt x="10405" y="0"/>
                  <a:pt x="10137" y="271"/>
                  <a:pt x="10137" y="603"/>
                </a:cubicBezTo>
                <a:lnTo>
                  <a:pt x="10137" y="3456"/>
                </a:lnTo>
                <a:lnTo>
                  <a:pt x="7330" y="625"/>
                </a:lnTo>
                <a:cubicBezTo>
                  <a:pt x="7099" y="391"/>
                  <a:pt x="6719" y="391"/>
                  <a:pt x="6488" y="625"/>
                </a:cubicBezTo>
                <a:cubicBezTo>
                  <a:pt x="6257" y="859"/>
                  <a:pt x="6257" y="1244"/>
                  <a:pt x="6488" y="1477"/>
                </a:cubicBezTo>
                <a:lnTo>
                  <a:pt x="10137" y="5155"/>
                </a:lnTo>
                <a:lnTo>
                  <a:pt x="10137" y="6993"/>
                </a:lnTo>
                <a:lnTo>
                  <a:pt x="7442" y="4933"/>
                </a:lnTo>
                <a:lnTo>
                  <a:pt x="7776" y="8542"/>
                </a:lnTo>
                <a:lnTo>
                  <a:pt x="6327" y="7689"/>
                </a:lnTo>
                <a:lnTo>
                  <a:pt x="5012" y="2646"/>
                </a:lnTo>
                <a:cubicBezTo>
                  <a:pt x="4926" y="2325"/>
                  <a:pt x="4604" y="2129"/>
                  <a:pt x="4282" y="2216"/>
                </a:cubicBezTo>
                <a:cubicBezTo>
                  <a:pt x="3966" y="2303"/>
                  <a:pt x="3772" y="2629"/>
                  <a:pt x="3858" y="2955"/>
                </a:cubicBezTo>
                <a:lnTo>
                  <a:pt x="4866" y="6835"/>
                </a:lnTo>
                <a:lnTo>
                  <a:pt x="2199" y="5271"/>
                </a:lnTo>
                <a:cubicBezTo>
                  <a:pt x="1915" y="5102"/>
                  <a:pt x="1551" y="5200"/>
                  <a:pt x="1384" y="5488"/>
                </a:cubicBezTo>
                <a:cubicBezTo>
                  <a:pt x="1218" y="5776"/>
                  <a:pt x="1315" y="6145"/>
                  <a:pt x="1599" y="6314"/>
                </a:cubicBezTo>
                <a:lnTo>
                  <a:pt x="4266" y="7879"/>
                </a:lnTo>
                <a:lnTo>
                  <a:pt x="438" y="8917"/>
                </a:lnTo>
                <a:cubicBezTo>
                  <a:pt x="122" y="9004"/>
                  <a:pt x="-65" y="9335"/>
                  <a:pt x="21" y="9655"/>
                </a:cubicBezTo>
                <a:cubicBezTo>
                  <a:pt x="91" y="9927"/>
                  <a:pt x="331" y="10100"/>
                  <a:pt x="594" y="10100"/>
                </a:cubicBezTo>
                <a:cubicBezTo>
                  <a:pt x="648" y="10100"/>
                  <a:pt x="697" y="10096"/>
                  <a:pt x="750" y="10080"/>
                </a:cubicBezTo>
                <a:lnTo>
                  <a:pt x="5720" y="8727"/>
                </a:lnTo>
                <a:lnTo>
                  <a:pt x="7019" y="9487"/>
                </a:lnTo>
                <a:lnTo>
                  <a:pt x="3980" y="10792"/>
                </a:lnTo>
                <a:lnTo>
                  <a:pt x="7019" y="12096"/>
                </a:lnTo>
                <a:lnTo>
                  <a:pt x="5720" y="12856"/>
                </a:lnTo>
                <a:lnTo>
                  <a:pt x="750" y="11503"/>
                </a:lnTo>
                <a:cubicBezTo>
                  <a:pt x="697" y="11487"/>
                  <a:pt x="648" y="11481"/>
                  <a:pt x="594" y="11481"/>
                </a:cubicBezTo>
                <a:cubicBezTo>
                  <a:pt x="331" y="11481"/>
                  <a:pt x="91" y="11661"/>
                  <a:pt x="21" y="11928"/>
                </a:cubicBezTo>
                <a:cubicBezTo>
                  <a:pt x="-65" y="12248"/>
                  <a:pt x="122" y="12579"/>
                  <a:pt x="438" y="12666"/>
                </a:cubicBezTo>
                <a:lnTo>
                  <a:pt x="4266" y="13704"/>
                </a:lnTo>
                <a:lnTo>
                  <a:pt x="1609" y="15280"/>
                </a:lnTo>
                <a:cubicBezTo>
                  <a:pt x="1325" y="15448"/>
                  <a:pt x="1228" y="15817"/>
                  <a:pt x="1394" y="16105"/>
                </a:cubicBezTo>
                <a:cubicBezTo>
                  <a:pt x="1561" y="16393"/>
                  <a:pt x="1925" y="16491"/>
                  <a:pt x="2209" y="16322"/>
                </a:cubicBezTo>
                <a:lnTo>
                  <a:pt x="4878" y="14758"/>
                </a:lnTo>
                <a:lnTo>
                  <a:pt x="3863" y="18638"/>
                </a:lnTo>
                <a:cubicBezTo>
                  <a:pt x="3777" y="18959"/>
                  <a:pt x="3971" y="19290"/>
                  <a:pt x="4287" y="19377"/>
                </a:cubicBezTo>
                <a:cubicBezTo>
                  <a:pt x="4604" y="19464"/>
                  <a:pt x="4931" y="19268"/>
                  <a:pt x="5017" y="18948"/>
                </a:cubicBezTo>
                <a:lnTo>
                  <a:pt x="6332" y="13911"/>
                </a:lnTo>
                <a:lnTo>
                  <a:pt x="7781" y="13057"/>
                </a:lnTo>
                <a:lnTo>
                  <a:pt x="7449" y="16665"/>
                </a:lnTo>
                <a:lnTo>
                  <a:pt x="10142" y="14605"/>
                </a:lnTo>
                <a:lnTo>
                  <a:pt x="10142" y="16443"/>
                </a:lnTo>
                <a:lnTo>
                  <a:pt x="6493" y="20121"/>
                </a:lnTo>
                <a:cubicBezTo>
                  <a:pt x="6262" y="20355"/>
                  <a:pt x="6257" y="20736"/>
                  <a:pt x="6493" y="20975"/>
                </a:cubicBezTo>
                <a:cubicBezTo>
                  <a:pt x="6724" y="21209"/>
                  <a:pt x="7099" y="21214"/>
                  <a:pt x="7335" y="20975"/>
                </a:cubicBezTo>
                <a:lnTo>
                  <a:pt x="10142" y="18143"/>
                </a:lnTo>
                <a:lnTo>
                  <a:pt x="10142" y="20995"/>
                </a:lnTo>
                <a:cubicBezTo>
                  <a:pt x="10142" y="21327"/>
                  <a:pt x="10410" y="21600"/>
                  <a:pt x="10738" y="21600"/>
                </a:cubicBezTo>
                <a:cubicBezTo>
                  <a:pt x="11065" y="21600"/>
                  <a:pt x="11333" y="21327"/>
                  <a:pt x="11333" y="20995"/>
                </a:cubicBezTo>
                <a:lnTo>
                  <a:pt x="11333" y="18143"/>
                </a:lnTo>
                <a:lnTo>
                  <a:pt x="14140" y="20975"/>
                </a:lnTo>
                <a:cubicBezTo>
                  <a:pt x="14371" y="21209"/>
                  <a:pt x="14751" y="21209"/>
                  <a:pt x="14982" y="20975"/>
                </a:cubicBezTo>
                <a:cubicBezTo>
                  <a:pt x="15213" y="20741"/>
                  <a:pt x="15213" y="20355"/>
                  <a:pt x="14982" y="20121"/>
                </a:cubicBezTo>
                <a:lnTo>
                  <a:pt x="11333" y="16443"/>
                </a:lnTo>
                <a:lnTo>
                  <a:pt x="11333" y="14600"/>
                </a:lnTo>
                <a:lnTo>
                  <a:pt x="14028" y="16660"/>
                </a:lnTo>
                <a:lnTo>
                  <a:pt x="13694" y="13052"/>
                </a:lnTo>
                <a:lnTo>
                  <a:pt x="15143" y="13904"/>
                </a:lnTo>
                <a:lnTo>
                  <a:pt x="16458" y="18942"/>
                </a:lnTo>
                <a:cubicBezTo>
                  <a:pt x="16544" y="19263"/>
                  <a:pt x="16867" y="19459"/>
                  <a:pt x="17189" y="19372"/>
                </a:cubicBezTo>
                <a:cubicBezTo>
                  <a:pt x="17506" y="19285"/>
                  <a:pt x="17698" y="18958"/>
                  <a:pt x="17612" y="18632"/>
                </a:cubicBezTo>
                <a:lnTo>
                  <a:pt x="16604" y="14753"/>
                </a:lnTo>
                <a:lnTo>
                  <a:pt x="19271" y="16317"/>
                </a:lnTo>
                <a:cubicBezTo>
                  <a:pt x="19555" y="16486"/>
                  <a:pt x="19921" y="16388"/>
                  <a:pt x="20087" y="16100"/>
                </a:cubicBezTo>
                <a:cubicBezTo>
                  <a:pt x="20254" y="15812"/>
                  <a:pt x="20157" y="15443"/>
                  <a:pt x="19873" y="15275"/>
                </a:cubicBezTo>
                <a:lnTo>
                  <a:pt x="17204" y="13709"/>
                </a:lnTo>
                <a:lnTo>
                  <a:pt x="21032" y="12671"/>
                </a:lnTo>
                <a:cubicBezTo>
                  <a:pt x="21348" y="12584"/>
                  <a:pt x="21535" y="12253"/>
                  <a:pt x="21449" y="11933"/>
                </a:cubicBezTo>
                <a:cubicBezTo>
                  <a:pt x="21363" y="11666"/>
                  <a:pt x="21122" y="11493"/>
                  <a:pt x="20859" y="11493"/>
                </a:cubicBezTo>
                <a:cubicBezTo>
                  <a:pt x="20805" y="11493"/>
                  <a:pt x="20758" y="11497"/>
                  <a:pt x="20705" y="11513"/>
                </a:cubicBezTo>
                <a:lnTo>
                  <a:pt x="15734" y="12862"/>
                </a:lnTo>
                <a:lnTo>
                  <a:pt x="14436" y="12101"/>
                </a:lnTo>
                <a:lnTo>
                  <a:pt x="17473" y="10797"/>
                </a:lnTo>
                <a:lnTo>
                  <a:pt x="14436" y="9492"/>
                </a:lnTo>
                <a:lnTo>
                  <a:pt x="15734" y="8732"/>
                </a:lnTo>
                <a:lnTo>
                  <a:pt x="20705" y="10085"/>
                </a:lnTo>
                <a:cubicBezTo>
                  <a:pt x="20758" y="10101"/>
                  <a:pt x="20805" y="10107"/>
                  <a:pt x="20859" y="10107"/>
                </a:cubicBezTo>
                <a:cubicBezTo>
                  <a:pt x="21122" y="10107"/>
                  <a:pt x="21364" y="9927"/>
                  <a:pt x="21434" y="9661"/>
                </a:cubicBezTo>
                <a:cubicBezTo>
                  <a:pt x="21520" y="9340"/>
                  <a:pt x="21331" y="9009"/>
                  <a:pt x="21015" y="8922"/>
                </a:cubicBezTo>
                <a:lnTo>
                  <a:pt x="17189" y="7884"/>
                </a:lnTo>
                <a:lnTo>
                  <a:pt x="19856" y="6319"/>
                </a:lnTo>
                <a:cubicBezTo>
                  <a:pt x="20140" y="6150"/>
                  <a:pt x="20237" y="5781"/>
                  <a:pt x="20071" y="5493"/>
                </a:cubicBezTo>
                <a:cubicBezTo>
                  <a:pt x="19904" y="5205"/>
                  <a:pt x="19540" y="5108"/>
                  <a:pt x="19255" y="5276"/>
                </a:cubicBezTo>
                <a:lnTo>
                  <a:pt x="16587" y="6840"/>
                </a:lnTo>
                <a:lnTo>
                  <a:pt x="17597" y="2962"/>
                </a:lnTo>
                <a:cubicBezTo>
                  <a:pt x="17683" y="2641"/>
                  <a:pt x="17489" y="2308"/>
                  <a:pt x="17173" y="2221"/>
                </a:cubicBezTo>
                <a:cubicBezTo>
                  <a:pt x="16856" y="2134"/>
                  <a:pt x="16529" y="2330"/>
                  <a:pt x="16443" y="2651"/>
                </a:cubicBezTo>
                <a:lnTo>
                  <a:pt x="15128" y="7689"/>
                </a:lnTo>
                <a:lnTo>
                  <a:pt x="13679" y="8542"/>
                </a:lnTo>
                <a:lnTo>
                  <a:pt x="14011" y="4933"/>
                </a:lnTo>
                <a:lnTo>
                  <a:pt x="11328" y="6993"/>
                </a:lnTo>
                <a:lnTo>
                  <a:pt x="11328" y="5155"/>
                </a:lnTo>
                <a:lnTo>
                  <a:pt x="14977" y="1477"/>
                </a:lnTo>
                <a:cubicBezTo>
                  <a:pt x="15208" y="1244"/>
                  <a:pt x="15213" y="864"/>
                  <a:pt x="14977" y="625"/>
                </a:cubicBezTo>
                <a:cubicBezTo>
                  <a:pt x="14746" y="391"/>
                  <a:pt x="14371" y="386"/>
                  <a:pt x="14135" y="625"/>
                </a:cubicBezTo>
                <a:lnTo>
                  <a:pt x="11328" y="3456"/>
                </a:lnTo>
                <a:lnTo>
                  <a:pt x="11328" y="603"/>
                </a:lnTo>
                <a:cubicBezTo>
                  <a:pt x="11328" y="271"/>
                  <a:pt x="11060" y="0"/>
                  <a:pt x="10732" y="0"/>
                </a:cubicBezTo>
                <a:close/>
                <a:moveTo>
                  <a:pt x="8881" y="7541"/>
                </a:moveTo>
                <a:lnTo>
                  <a:pt x="10137" y="8504"/>
                </a:lnTo>
                <a:lnTo>
                  <a:pt x="10137" y="9922"/>
                </a:lnTo>
                <a:lnTo>
                  <a:pt x="9042" y="9280"/>
                </a:lnTo>
                <a:lnTo>
                  <a:pt x="8881" y="7541"/>
                </a:lnTo>
                <a:close/>
                <a:moveTo>
                  <a:pt x="12584" y="7541"/>
                </a:moveTo>
                <a:lnTo>
                  <a:pt x="12423" y="9280"/>
                </a:lnTo>
                <a:lnTo>
                  <a:pt x="11328" y="9922"/>
                </a:lnTo>
                <a:lnTo>
                  <a:pt x="11328" y="8504"/>
                </a:lnTo>
                <a:lnTo>
                  <a:pt x="12584" y="7541"/>
                </a:lnTo>
                <a:close/>
                <a:moveTo>
                  <a:pt x="8425" y="10209"/>
                </a:moveTo>
                <a:lnTo>
                  <a:pt x="9535" y="10797"/>
                </a:lnTo>
                <a:lnTo>
                  <a:pt x="8425" y="11384"/>
                </a:lnTo>
                <a:lnTo>
                  <a:pt x="6847" y="10797"/>
                </a:lnTo>
                <a:lnTo>
                  <a:pt x="8425" y="10209"/>
                </a:lnTo>
                <a:close/>
                <a:moveTo>
                  <a:pt x="13040" y="10209"/>
                </a:moveTo>
                <a:lnTo>
                  <a:pt x="14618" y="10797"/>
                </a:lnTo>
                <a:lnTo>
                  <a:pt x="13040" y="11384"/>
                </a:lnTo>
                <a:lnTo>
                  <a:pt x="11930" y="10797"/>
                </a:lnTo>
                <a:lnTo>
                  <a:pt x="13040" y="10209"/>
                </a:lnTo>
                <a:close/>
                <a:moveTo>
                  <a:pt x="11328" y="11666"/>
                </a:moveTo>
                <a:lnTo>
                  <a:pt x="12423" y="12308"/>
                </a:lnTo>
                <a:lnTo>
                  <a:pt x="12584" y="14047"/>
                </a:lnTo>
                <a:lnTo>
                  <a:pt x="11328" y="13089"/>
                </a:lnTo>
                <a:lnTo>
                  <a:pt x="11328" y="11666"/>
                </a:lnTo>
                <a:close/>
                <a:moveTo>
                  <a:pt x="10137" y="11671"/>
                </a:moveTo>
                <a:lnTo>
                  <a:pt x="10137" y="13089"/>
                </a:lnTo>
                <a:lnTo>
                  <a:pt x="8881" y="14052"/>
                </a:lnTo>
                <a:lnTo>
                  <a:pt x="9042" y="12313"/>
                </a:lnTo>
                <a:lnTo>
                  <a:pt x="10137" y="11671"/>
                </a:lnTo>
                <a:close/>
              </a:path>
            </a:pathLst>
          </a:custGeom>
          <a:gradFill>
            <a:gsLst>
              <a:gs pos="0">
                <a:srgbClr val="2C7898"/>
              </a:gs>
              <a:gs pos="16649">
                <a:srgbClr val="89B6CC"/>
              </a:gs>
              <a:gs pos="100000">
                <a:srgbClr val="E3F2FF"/>
              </a:gs>
            </a:gsLst>
            <a:lin ang="20004592"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2" name="Google Shape;142;p20"/>
          <p:cNvSpPr/>
          <p:nvPr/>
        </p:nvSpPr>
        <p:spPr>
          <a:xfrm>
            <a:off x="926548" y="-204035"/>
            <a:ext cx="494061"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3" name="Google Shape;143;p20"/>
          <p:cNvSpPr/>
          <p:nvPr/>
        </p:nvSpPr>
        <p:spPr>
          <a:xfrm>
            <a:off x="-193126" y="-55563"/>
            <a:ext cx="494062" cy="497178"/>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4" name="Google Shape;144;p20"/>
          <p:cNvSpPr/>
          <p:nvPr/>
        </p:nvSpPr>
        <p:spPr>
          <a:xfrm>
            <a:off x="-193126" y="1048933"/>
            <a:ext cx="494062"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5" name="Google Shape;145;p20"/>
          <p:cNvSpPr/>
          <p:nvPr/>
        </p:nvSpPr>
        <p:spPr>
          <a:xfrm rot="2232783">
            <a:off x="2827709" y="257153"/>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6" name="Google Shape;146;p20"/>
          <p:cNvSpPr/>
          <p:nvPr/>
        </p:nvSpPr>
        <p:spPr>
          <a:xfrm rot="2232783">
            <a:off x="2827709" y="831508"/>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7" name="Google Shape;147;p20"/>
          <p:cNvSpPr/>
          <p:nvPr/>
        </p:nvSpPr>
        <p:spPr>
          <a:xfrm rot="1760887">
            <a:off x="1314501" y="4515463"/>
            <a:ext cx="364361" cy="668168"/>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8" name="Google Shape;148;p20"/>
          <p:cNvSpPr/>
          <p:nvPr/>
        </p:nvSpPr>
        <p:spPr>
          <a:xfrm rot="1760887">
            <a:off x="185596" y="4515463"/>
            <a:ext cx="364362" cy="668168"/>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9" name="Google Shape;149;p20"/>
          <p:cNvSpPr/>
          <p:nvPr/>
        </p:nvSpPr>
        <p:spPr>
          <a:xfrm rot="1604143">
            <a:off x="-250710" y="3594211"/>
            <a:ext cx="591661" cy="653812"/>
          </a:xfrm>
          <a:custGeom>
            <a:avLst/>
            <a:gdLst/>
            <a:ahLst/>
            <a:cxnLst/>
            <a:rect l="l" t="t" r="r" b="b"/>
            <a:pathLst>
              <a:path w="21180" h="21397" extrusionOk="0">
                <a:moveTo>
                  <a:pt x="5270" y="0"/>
                </a:moveTo>
                <a:lnTo>
                  <a:pt x="5270" y="17420"/>
                </a:lnTo>
                <a:cubicBezTo>
                  <a:pt x="5012" y="17241"/>
                  <a:pt x="4690" y="17104"/>
                  <a:pt x="4300" y="17038"/>
                </a:cubicBezTo>
                <a:cubicBezTo>
                  <a:pt x="2832" y="16787"/>
                  <a:pt x="1046" y="17550"/>
                  <a:pt x="313" y="18740"/>
                </a:cubicBezTo>
                <a:cubicBezTo>
                  <a:pt x="-420" y="19930"/>
                  <a:pt x="177" y="21098"/>
                  <a:pt x="1645" y="21349"/>
                </a:cubicBezTo>
                <a:cubicBezTo>
                  <a:pt x="3114" y="21600"/>
                  <a:pt x="4897" y="20837"/>
                  <a:pt x="5630" y="19647"/>
                </a:cubicBezTo>
                <a:cubicBezTo>
                  <a:pt x="5852" y="19286"/>
                  <a:pt x="5940" y="18933"/>
                  <a:pt x="5931" y="18601"/>
                </a:cubicBezTo>
                <a:lnTo>
                  <a:pt x="5946" y="18601"/>
                </a:lnTo>
                <a:lnTo>
                  <a:pt x="5946" y="6159"/>
                </a:lnTo>
                <a:lnTo>
                  <a:pt x="20496" y="6159"/>
                </a:lnTo>
                <a:lnTo>
                  <a:pt x="20496" y="17411"/>
                </a:lnTo>
                <a:cubicBezTo>
                  <a:pt x="20239" y="17235"/>
                  <a:pt x="19920" y="17101"/>
                  <a:pt x="19534" y="17036"/>
                </a:cubicBezTo>
                <a:cubicBezTo>
                  <a:pt x="18066" y="16785"/>
                  <a:pt x="16280" y="17548"/>
                  <a:pt x="15547" y="18738"/>
                </a:cubicBezTo>
                <a:cubicBezTo>
                  <a:pt x="14814" y="19928"/>
                  <a:pt x="15411" y="21096"/>
                  <a:pt x="16879" y="21347"/>
                </a:cubicBezTo>
                <a:cubicBezTo>
                  <a:pt x="18348" y="21598"/>
                  <a:pt x="20131" y="20837"/>
                  <a:pt x="20864" y="19647"/>
                </a:cubicBezTo>
                <a:cubicBezTo>
                  <a:pt x="21086" y="19287"/>
                  <a:pt x="21174" y="18932"/>
                  <a:pt x="21165" y="18601"/>
                </a:cubicBezTo>
                <a:lnTo>
                  <a:pt x="21173" y="18601"/>
                </a:lnTo>
                <a:lnTo>
                  <a:pt x="21173" y="6159"/>
                </a:lnTo>
                <a:lnTo>
                  <a:pt x="21180" y="6159"/>
                </a:lnTo>
                <a:lnTo>
                  <a:pt x="21180" y="4529"/>
                </a:lnTo>
                <a:lnTo>
                  <a:pt x="21180" y="3563"/>
                </a:lnTo>
                <a:lnTo>
                  <a:pt x="21173" y="3563"/>
                </a:lnTo>
                <a:lnTo>
                  <a:pt x="21173" y="2595"/>
                </a:lnTo>
                <a:lnTo>
                  <a:pt x="21180" y="2595"/>
                </a:lnTo>
                <a:lnTo>
                  <a:pt x="21180" y="0"/>
                </a:lnTo>
                <a:lnTo>
                  <a:pt x="21173" y="0"/>
                </a:lnTo>
                <a:lnTo>
                  <a:pt x="20496" y="0"/>
                </a:lnTo>
                <a:lnTo>
                  <a:pt x="5946" y="0"/>
                </a:lnTo>
                <a:lnTo>
                  <a:pt x="5484" y="0"/>
                </a:lnTo>
                <a:lnTo>
                  <a:pt x="5270" y="0"/>
                </a:lnTo>
                <a:close/>
                <a:moveTo>
                  <a:pt x="5946" y="2595"/>
                </a:moveTo>
                <a:lnTo>
                  <a:pt x="20496" y="2595"/>
                </a:lnTo>
                <a:lnTo>
                  <a:pt x="20496" y="3563"/>
                </a:lnTo>
                <a:lnTo>
                  <a:pt x="5946" y="3563"/>
                </a:lnTo>
                <a:lnTo>
                  <a:pt x="5946" y="2595"/>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50" name="Google Shape;150;p20"/>
          <p:cNvSpPr/>
          <p:nvPr/>
        </p:nvSpPr>
        <p:spPr>
          <a:xfrm rot="2232783">
            <a:off x="2259023" y="-328362"/>
            <a:ext cx="427188" cy="702034"/>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51" name="Google Shape;151;p20"/>
          <p:cNvSpPr/>
          <p:nvPr/>
        </p:nvSpPr>
        <p:spPr>
          <a:xfrm rot="2232783">
            <a:off x="3089396" y="-172877"/>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52" name="Google Shape;152;p20"/>
          <p:cNvSpPr/>
          <p:nvPr/>
        </p:nvSpPr>
        <p:spPr>
          <a:xfrm rot="2232783">
            <a:off x="3089396" y="433136"/>
            <a:ext cx="249074" cy="409324"/>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53" name="Google Shape;153;p20"/>
          <p:cNvSpPr/>
          <p:nvPr/>
        </p:nvSpPr>
        <p:spPr>
          <a:xfrm rot="2232783">
            <a:off x="2314413" y="1080091"/>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54" name="Google Shape;154;p20"/>
          <p:cNvSpPr/>
          <p:nvPr/>
        </p:nvSpPr>
        <p:spPr>
          <a:xfrm>
            <a:off x="1700651" y="4389274"/>
            <a:ext cx="1958055" cy="1958055"/>
          </a:xfrm>
          <a:custGeom>
            <a:avLst/>
            <a:gdLst/>
            <a:ahLst/>
            <a:cxnLst/>
            <a:rect l="l" t="t" r="r" b="b"/>
            <a:pathLst>
              <a:path w="21600" h="21600" extrusionOk="0">
                <a:moveTo>
                  <a:pt x="10800" y="0"/>
                </a:moveTo>
                <a:lnTo>
                  <a:pt x="9463" y="4077"/>
                </a:lnTo>
                <a:lnTo>
                  <a:pt x="6667" y="823"/>
                </a:lnTo>
                <a:lnTo>
                  <a:pt x="6991" y="5101"/>
                </a:lnTo>
                <a:lnTo>
                  <a:pt x="3164" y="3164"/>
                </a:lnTo>
                <a:lnTo>
                  <a:pt x="5100" y="6993"/>
                </a:lnTo>
                <a:lnTo>
                  <a:pt x="822" y="6667"/>
                </a:lnTo>
                <a:lnTo>
                  <a:pt x="4077" y="9463"/>
                </a:lnTo>
                <a:lnTo>
                  <a:pt x="0" y="10800"/>
                </a:lnTo>
                <a:lnTo>
                  <a:pt x="4077" y="12138"/>
                </a:lnTo>
                <a:lnTo>
                  <a:pt x="822" y="14934"/>
                </a:lnTo>
                <a:lnTo>
                  <a:pt x="5100" y="14609"/>
                </a:lnTo>
                <a:lnTo>
                  <a:pt x="3164" y="18438"/>
                </a:lnTo>
                <a:lnTo>
                  <a:pt x="6991" y="16500"/>
                </a:lnTo>
                <a:lnTo>
                  <a:pt x="6667" y="20778"/>
                </a:lnTo>
                <a:lnTo>
                  <a:pt x="9463" y="17525"/>
                </a:lnTo>
                <a:lnTo>
                  <a:pt x="10800" y="21600"/>
                </a:lnTo>
                <a:lnTo>
                  <a:pt x="12138" y="17525"/>
                </a:lnTo>
                <a:lnTo>
                  <a:pt x="14933" y="20778"/>
                </a:lnTo>
                <a:lnTo>
                  <a:pt x="14609" y="16500"/>
                </a:lnTo>
                <a:lnTo>
                  <a:pt x="18438" y="18438"/>
                </a:lnTo>
                <a:lnTo>
                  <a:pt x="16500" y="14609"/>
                </a:lnTo>
                <a:lnTo>
                  <a:pt x="20778" y="14934"/>
                </a:lnTo>
                <a:lnTo>
                  <a:pt x="17523" y="12138"/>
                </a:lnTo>
                <a:lnTo>
                  <a:pt x="21600" y="10800"/>
                </a:lnTo>
                <a:lnTo>
                  <a:pt x="17523" y="9463"/>
                </a:lnTo>
                <a:lnTo>
                  <a:pt x="20778" y="6667"/>
                </a:lnTo>
                <a:lnTo>
                  <a:pt x="16500" y="6993"/>
                </a:lnTo>
                <a:lnTo>
                  <a:pt x="18438" y="3164"/>
                </a:lnTo>
                <a:lnTo>
                  <a:pt x="14609" y="5101"/>
                </a:lnTo>
                <a:lnTo>
                  <a:pt x="14933" y="823"/>
                </a:lnTo>
                <a:lnTo>
                  <a:pt x="12138" y="4077"/>
                </a:lnTo>
                <a:lnTo>
                  <a:pt x="10800" y="0"/>
                </a:lnTo>
                <a:close/>
                <a:moveTo>
                  <a:pt x="10800" y="5098"/>
                </a:moveTo>
                <a:cubicBezTo>
                  <a:pt x="13950" y="5098"/>
                  <a:pt x="16504" y="7650"/>
                  <a:pt x="16504" y="10800"/>
                </a:cubicBezTo>
                <a:cubicBezTo>
                  <a:pt x="16504" y="13950"/>
                  <a:pt x="13950" y="16504"/>
                  <a:pt x="10800" y="16504"/>
                </a:cubicBezTo>
                <a:cubicBezTo>
                  <a:pt x="7650" y="16504"/>
                  <a:pt x="5096" y="13950"/>
                  <a:pt x="5096" y="10800"/>
                </a:cubicBezTo>
                <a:cubicBezTo>
                  <a:pt x="5096" y="7650"/>
                  <a:pt x="7650" y="5098"/>
                  <a:pt x="10800" y="5098"/>
                </a:cubicBezTo>
                <a:close/>
              </a:path>
            </a:pathLst>
          </a:custGeom>
          <a:solidFill>
            <a:srgbClr val="FFFB00"/>
          </a:solidFill>
          <a:ln w="25400" cap="flat" cmpd="sng">
            <a:solidFill>
              <a:srgbClr val="FF26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55" name="Google Shape;155;p20"/>
          <p:cNvSpPr/>
          <p:nvPr/>
        </p:nvSpPr>
        <p:spPr>
          <a:xfrm>
            <a:off x="2157441" y="4846064"/>
            <a:ext cx="1044475" cy="1044475"/>
          </a:xfrm>
          <a:prstGeom prst="ellipse">
            <a:avLst/>
          </a:prstGeom>
          <a:solidFill>
            <a:srgbClr val="FF26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56" name="Google Shape;156;p20"/>
          <p:cNvSpPr txBox="1">
            <a:spLocks noGrp="1"/>
          </p:cNvSpPr>
          <p:nvPr>
            <p:ph type="sldNum" idx="12"/>
          </p:nvPr>
        </p:nvSpPr>
        <p:spPr>
          <a:xfrm>
            <a:off x="8726292" y="1"/>
            <a:ext cx="379192" cy="386050"/>
          </a:xfrm>
          <a:prstGeom prst="rect">
            <a:avLst/>
          </a:prstGeom>
          <a:noFill/>
          <a:ln>
            <a:noFill/>
          </a:ln>
        </p:spPr>
        <p:txBody>
          <a:bodyPr spcFirstLastPara="1" wrap="square" lIns="91400" tIns="91400" rIns="91400" bIns="91400" anchor="t" anchorCtr="0">
            <a:spAutoFit/>
          </a:bodyPr>
          <a:lstStyle>
            <a:lvl1pPr marL="0" lvl="0" indent="0" algn="r">
              <a:lnSpc>
                <a:spcPct val="100000"/>
              </a:lnSpc>
              <a:spcBef>
                <a:spcPts val="0"/>
              </a:spcBef>
              <a:spcAft>
                <a:spcPts val="0"/>
              </a:spcAft>
              <a:buClr>
                <a:srgbClr val="FFFFFF"/>
              </a:buClr>
              <a:buSzPts val="1300"/>
              <a:buFont typeface="Roboto Condensed"/>
              <a:buNone/>
              <a:defRPr>
                <a:solidFill>
                  <a:srgbClr val="FFFFFF"/>
                </a:solidFill>
              </a:defRPr>
            </a:lvl1pPr>
            <a:lvl2pPr marL="0" lvl="1" indent="0" algn="r">
              <a:lnSpc>
                <a:spcPct val="100000"/>
              </a:lnSpc>
              <a:spcBef>
                <a:spcPts val="0"/>
              </a:spcBef>
              <a:spcAft>
                <a:spcPts val="0"/>
              </a:spcAft>
              <a:buClr>
                <a:srgbClr val="FFFFFF"/>
              </a:buClr>
              <a:buSzPts val="1300"/>
              <a:buFont typeface="Roboto Condensed"/>
              <a:buNone/>
              <a:defRPr>
                <a:solidFill>
                  <a:srgbClr val="FFFFFF"/>
                </a:solidFill>
              </a:defRPr>
            </a:lvl2pPr>
            <a:lvl3pPr marL="0" lvl="2" indent="0" algn="r">
              <a:lnSpc>
                <a:spcPct val="100000"/>
              </a:lnSpc>
              <a:spcBef>
                <a:spcPts val="0"/>
              </a:spcBef>
              <a:spcAft>
                <a:spcPts val="0"/>
              </a:spcAft>
              <a:buClr>
                <a:srgbClr val="FFFFFF"/>
              </a:buClr>
              <a:buSzPts val="1300"/>
              <a:buFont typeface="Roboto Condensed"/>
              <a:buNone/>
              <a:defRPr>
                <a:solidFill>
                  <a:srgbClr val="FFFFFF"/>
                </a:solidFill>
              </a:defRPr>
            </a:lvl3pPr>
            <a:lvl4pPr marL="0" lvl="3" indent="0" algn="r">
              <a:lnSpc>
                <a:spcPct val="100000"/>
              </a:lnSpc>
              <a:spcBef>
                <a:spcPts val="0"/>
              </a:spcBef>
              <a:spcAft>
                <a:spcPts val="0"/>
              </a:spcAft>
              <a:buClr>
                <a:srgbClr val="FFFFFF"/>
              </a:buClr>
              <a:buSzPts val="1300"/>
              <a:buFont typeface="Roboto Condensed"/>
              <a:buNone/>
              <a:defRPr>
                <a:solidFill>
                  <a:srgbClr val="FFFFFF"/>
                </a:solidFill>
              </a:defRPr>
            </a:lvl4pPr>
            <a:lvl5pPr marL="0" lvl="4" indent="0" algn="r">
              <a:lnSpc>
                <a:spcPct val="100000"/>
              </a:lnSpc>
              <a:spcBef>
                <a:spcPts val="0"/>
              </a:spcBef>
              <a:spcAft>
                <a:spcPts val="0"/>
              </a:spcAft>
              <a:buClr>
                <a:srgbClr val="FFFFFF"/>
              </a:buClr>
              <a:buSzPts val="1300"/>
              <a:buFont typeface="Roboto Condensed"/>
              <a:buNone/>
              <a:defRPr>
                <a:solidFill>
                  <a:srgbClr val="FFFFFF"/>
                </a:solidFill>
              </a:defRPr>
            </a:lvl5pPr>
            <a:lvl6pPr marL="0" lvl="5" indent="0" algn="r">
              <a:lnSpc>
                <a:spcPct val="100000"/>
              </a:lnSpc>
              <a:spcBef>
                <a:spcPts val="0"/>
              </a:spcBef>
              <a:spcAft>
                <a:spcPts val="0"/>
              </a:spcAft>
              <a:buClr>
                <a:srgbClr val="FFFFFF"/>
              </a:buClr>
              <a:buSzPts val="1300"/>
              <a:buFont typeface="Roboto Condensed"/>
              <a:buNone/>
              <a:defRPr>
                <a:solidFill>
                  <a:srgbClr val="FFFFFF"/>
                </a:solidFill>
              </a:defRPr>
            </a:lvl6pPr>
            <a:lvl7pPr marL="0" lvl="6" indent="0" algn="r">
              <a:lnSpc>
                <a:spcPct val="100000"/>
              </a:lnSpc>
              <a:spcBef>
                <a:spcPts val="0"/>
              </a:spcBef>
              <a:spcAft>
                <a:spcPts val="0"/>
              </a:spcAft>
              <a:buClr>
                <a:srgbClr val="FFFFFF"/>
              </a:buClr>
              <a:buSzPts val="1300"/>
              <a:buFont typeface="Roboto Condensed"/>
              <a:buNone/>
              <a:defRPr>
                <a:solidFill>
                  <a:srgbClr val="FFFFFF"/>
                </a:solidFill>
              </a:defRPr>
            </a:lvl7pPr>
            <a:lvl8pPr marL="0" lvl="7" indent="0" algn="r">
              <a:lnSpc>
                <a:spcPct val="100000"/>
              </a:lnSpc>
              <a:spcBef>
                <a:spcPts val="0"/>
              </a:spcBef>
              <a:spcAft>
                <a:spcPts val="0"/>
              </a:spcAft>
              <a:buClr>
                <a:srgbClr val="FFFFFF"/>
              </a:buClr>
              <a:buSzPts val="1300"/>
              <a:buFont typeface="Roboto Condensed"/>
              <a:buNone/>
              <a:defRPr>
                <a:solidFill>
                  <a:srgbClr val="FFFFFF"/>
                </a:solidFill>
              </a:defRPr>
            </a:lvl8pPr>
            <a:lvl9pPr marL="0" lvl="8" indent="0" algn="r">
              <a:lnSpc>
                <a:spcPct val="100000"/>
              </a:lnSpc>
              <a:spcBef>
                <a:spcPts val="0"/>
              </a:spcBef>
              <a:spcAft>
                <a:spcPts val="0"/>
              </a:spcAft>
              <a:buClr>
                <a:srgbClr val="FFFFFF"/>
              </a:buClr>
              <a:buSzPts val="1300"/>
              <a:buFont typeface="Roboto Condensed"/>
              <a:buNone/>
              <a:defRPr>
                <a:solidFill>
                  <a:srgbClr val="FFFFFF"/>
                </a:solidFill>
              </a:defRPr>
            </a:lvl9pPr>
          </a:lstStyle>
          <a:p>
            <a:pPr marL="0" lvl="0" indent="0" algn="r" rtl="0">
              <a:spcBef>
                <a:spcPts val="0"/>
              </a:spcBef>
              <a:spcAft>
                <a:spcPts val="0"/>
              </a:spcAft>
              <a:buNone/>
            </a:pPr>
            <a:fld id="{00000000-1234-1234-1234-123412341234}" type="slidenum">
              <a:rPr lang="en-US"/>
              <a:t>‹N›</a:t>
            </a:fld>
            <a:endParaRPr sz="1300" b="0" i="0" u="none" strike="noStrike" cap="none">
              <a:latin typeface="Roboto Condensed"/>
              <a:ea typeface="Roboto Condensed"/>
              <a:cs typeface="Roboto Condensed"/>
              <a:sym typeface="Roboto Condense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ESTO">
  <p:cSld name="TESTO">
    <p:spTree>
      <p:nvGrpSpPr>
        <p:cNvPr id="1" name="Shape 157"/>
        <p:cNvGrpSpPr/>
        <p:nvPr/>
      </p:nvGrpSpPr>
      <p:grpSpPr>
        <a:xfrm>
          <a:off x="0" y="0"/>
          <a:ext cx="0" cy="0"/>
          <a:chOff x="0" y="0"/>
          <a:chExt cx="0" cy="0"/>
        </a:xfrm>
      </p:grpSpPr>
      <p:sp>
        <p:nvSpPr>
          <p:cNvPr id="158" name="Google Shape;158;p21"/>
          <p:cNvSpPr/>
          <p:nvPr/>
        </p:nvSpPr>
        <p:spPr>
          <a:xfrm>
            <a:off x="8169416" y="-786001"/>
            <a:ext cx="1958055" cy="1958054"/>
          </a:xfrm>
          <a:custGeom>
            <a:avLst/>
            <a:gdLst/>
            <a:ahLst/>
            <a:cxnLst/>
            <a:rect l="l" t="t" r="r" b="b"/>
            <a:pathLst>
              <a:path w="21600" h="21600" extrusionOk="0">
                <a:moveTo>
                  <a:pt x="10800" y="0"/>
                </a:moveTo>
                <a:lnTo>
                  <a:pt x="9463" y="4077"/>
                </a:lnTo>
                <a:lnTo>
                  <a:pt x="6667" y="823"/>
                </a:lnTo>
                <a:lnTo>
                  <a:pt x="6991" y="5101"/>
                </a:lnTo>
                <a:lnTo>
                  <a:pt x="3164" y="3164"/>
                </a:lnTo>
                <a:lnTo>
                  <a:pt x="5100" y="6993"/>
                </a:lnTo>
                <a:lnTo>
                  <a:pt x="822" y="6667"/>
                </a:lnTo>
                <a:lnTo>
                  <a:pt x="4077" y="9463"/>
                </a:lnTo>
                <a:lnTo>
                  <a:pt x="0" y="10800"/>
                </a:lnTo>
                <a:lnTo>
                  <a:pt x="4077" y="12138"/>
                </a:lnTo>
                <a:lnTo>
                  <a:pt x="822" y="14934"/>
                </a:lnTo>
                <a:lnTo>
                  <a:pt x="5100" y="14609"/>
                </a:lnTo>
                <a:lnTo>
                  <a:pt x="3164" y="18438"/>
                </a:lnTo>
                <a:lnTo>
                  <a:pt x="6991" y="16500"/>
                </a:lnTo>
                <a:lnTo>
                  <a:pt x="6667" y="20778"/>
                </a:lnTo>
                <a:lnTo>
                  <a:pt x="9463" y="17525"/>
                </a:lnTo>
                <a:lnTo>
                  <a:pt x="10800" y="21600"/>
                </a:lnTo>
                <a:lnTo>
                  <a:pt x="12138" y="17525"/>
                </a:lnTo>
                <a:lnTo>
                  <a:pt x="14933" y="20778"/>
                </a:lnTo>
                <a:lnTo>
                  <a:pt x="14609" y="16500"/>
                </a:lnTo>
                <a:lnTo>
                  <a:pt x="18438" y="18438"/>
                </a:lnTo>
                <a:lnTo>
                  <a:pt x="16500" y="14609"/>
                </a:lnTo>
                <a:lnTo>
                  <a:pt x="20778" y="14934"/>
                </a:lnTo>
                <a:lnTo>
                  <a:pt x="17523" y="12138"/>
                </a:lnTo>
                <a:lnTo>
                  <a:pt x="21600" y="10800"/>
                </a:lnTo>
                <a:lnTo>
                  <a:pt x="17523" y="9463"/>
                </a:lnTo>
                <a:lnTo>
                  <a:pt x="20778" y="6667"/>
                </a:lnTo>
                <a:lnTo>
                  <a:pt x="16500" y="6993"/>
                </a:lnTo>
                <a:lnTo>
                  <a:pt x="18438" y="3164"/>
                </a:lnTo>
                <a:lnTo>
                  <a:pt x="14609" y="5101"/>
                </a:lnTo>
                <a:lnTo>
                  <a:pt x="14933" y="823"/>
                </a:lnTo>
                <a:lnTo>
                  <a:pt x="12138" y="4077"/>
                </a:lnTo>
                <a:lnTo>
                  <a:pt x="10800" y="0"/>
                </a:lnTo>
                <a:close/>
                <a:moveTo>
                  <a:pt x="10800" y="5098"/>
                </a:moveTo>
                <a:cubicBezTo>
                  <a:pt x="13950" y="5098"/>
                  <a:pt x="16504" y="7650"/>
                  <a:pt x="16504" y="10800"/>
                </a:cubicBezTo>
                <a:cubicBezTo>
                  <a:pt x="16504" y="13950"/>
                  <a:pt x="13950" y="16504"/>
                  <a:pt x="10800" y="16504"/>
                </a:cubicBezTo>
                <a:cubicBezTo>
                  <a:pt x="7650" y="16504"/>
                  <a:pt x="5096" y="13950"/>
                  <a:pt x="5096" y="10800"/>
                </a:cubicBezTo>
                <a:cubicBezTo>
                  <a:pt x="5096" y="7650"/>
                  <a:pt x="7650" y="5098"/>
                  <a:pt x="10800" y="5098"/>
                </a:cubicBezTo>
                <a:close/>
              </a:path>
            </a:pathLst>
          </a:custGeom>
          <a:solidFill>
            <a:srgbClr val="FFFB00"/>
          </a:solidFill>
          <a:ln w="25400" cap="flat" cmpd="sng">
            <a:solidFill>
              <a:srgbClr val="FF26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59" name="Google Shape;159;p21"/>
          <p:cNvSpPr/>
          <p:nvPr/>
        </p:nvSpPr>
        <p:spPr>
          <a:xfrm>
            <a:off x="8940784" y="3862605"/>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424242"/>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0" name="Google Shape;160;p21"/>
          <p:cNvSpPr txBox="1">
            <a:spLocks noGrp="1"/>
          </p:cNvSpPr>
          <p:nvPr>
            <p:ph type="title"/>
          </p:nvPr>
        </p:nvSpPr>
        <p:spPr>
          <a:xfrm>
            <a:off x="709689" y="1857271"/>
            <a:ext cx="2753262" cy="1159801"/>
          </a:xfrm>
          <a:prstGeom prst="rect">
            <a:avLst/>
          </a:prstGeom>
          <a:noFill/>
          <a:ln>
            <a:noFill/>
          </a:ln>
        </p:spPr>
        <p:txBody>
          <a:bodyPr spcFirstLastPara="1" wrap="square" lIns="91400" tIns="91400" rIns="91400" bIns="91400" anchor="b" anchorCtr="0">
            <a:normAutofit/>
          </a:bodyPr>
          <a:lstStyle>
            <a:lvl1pPr lvl="0" algn="l">
              <a:lnSpc>
                <a:spcPct val="100000"/>
              </a:lnSpc>
              <a:spcBef>
                <a:spcPts val="0"/>
              </a:spcBef>
              <a:spcAft>
                <a:spcPts val="0"/>
              </a:spcAft>
              <a:buClr>
                <a:srgbClr val="FFFFFF"/>
              </a:buClr>
              <a:buSzPts val="3600"/>
              <a:buFont typeface="Oswald"/>
              <a:buNone/>
              <a:defRPr sz="3600">
                <a:solidFill>
                  <a:srgbClr val="FFFFFF"/>
                </a:solidFill>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161" name="Google Shape;161;p21"/>
          <p:cNvSpPr/>
          <p:nvPr/>
        </p:nvSpPr>
        <p:spPr>
          <a:xfrm>
            <a:off x="8229880" y="3862605"/>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929292"/>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2" name="Google Shape;162;p21"/>
          <p:cNvSpPr/>
          <p:nvPr/>
        </p:nvSpPr>
        <p:spPr>
          <a:xfrm>
            <a:off x="7696703" y="4351352"/>
            <a:ext cx="1493092" cy="899821"/>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3" name="Google Shape;163;p21"/>
          <p:cNvSpPr/>
          <p:nvPr/>
        </p:nvSpPr>
        <p:spPr>
          <a:xfrm>
            <a:off x="8558674" y="4351352"/>
            <a:ext cx="1493092" cy="899821"/>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4" name="Google Shape;164;p21"/>
          <p:cNvSpPr/>
          <p:nvPr/>
        </p:nvSpPr>
        <p:spPr>
          <a:xfrm>
            <a:off x="7607840" y="4902302"/>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D6D6D6"/>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5" name="Google Shape;165;p21"/>
          <p:cNvSpPr/>
          <p:nvPr/>
        </p:nvSpPr>
        <p:spPr>
          <a:xfrm>
            <a:off x="8558674" y="4795667"/>
            <a:ext cx="1493092" cy="899821"/>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919191"/>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6" name="Google Shape;166;p21"/>
          <p:cNvSpPr/>
          <p:nvPr/>
        </p:nvSpPr>
        <p:spPr>
          <a:xfrm rot="-1931118">
            <a:off x="-422441" y="3854391"/>
            <a:ext cx="1841066" cy="1535939"/>
          </a:xfrm>
          <a:custGeom>
            <a:avLst/>
            <a:gdLst/>
            <a:ahLst/>
            <a:cxnLst/>
            <a:rect l="l" t="t" r="r" b="b"/>
            <a:pathLst>
              <a:path w="21598" h="21586" extrusionOk="0">
                <a:moveTo>
                  <a:pt x="11007" y="3"/>
                </a:moveTo>
                <a:cubicBezTo>
                  <a:pt x="10519" y="-14"/>
                  <a:pt x="10178" y="40"/>
                  <a:pt x="10143" y="46"/>
                </a:cubicBezTo>
                <a:cubicBezTo>
                  <a:pt x="9825" y="98"/>
                  <a:pt x="9605" y="450"/>
                  <a:pt x="9648" y="830"/>
                </a:cubicBezTo>
                <a:cubicBezTo>
                  <a:pt x="9692" y="1210"/>
                  <a:pt x="9984" y="1474"/>
                  <a:pt x="10301" y="1422"/>
                </a:cubicBezTo>
                <a:cubicBezTo>
                  <a:pt x="10319" y="1419"/>
                  <a:pt x="12142" y="1155"/>
                  <a:pt x="13202" y="2265"/>
                </a:cubicBezTo>
                <a:cubicBezTo>
                  <a:pt x="13739" y="2827"/>
                  <a:pt x="14011" y="3682"/>
                  <a:pt x="14008" y="4804"/>
                </a:cubicBezTo>
                <a:lnTo>
                  <a:pt x="14008" y="4830"/>
                </a:lnTo>
                <a:cubicBezTo>
                  <a:pt x="14009" y="4842"/>
                  <a:pt x="14024" y="6068"/>
                  <a:pt x="13259" y="7015"/>
                </a:cubicBezTo>
                <a:cubicBezTo>
                  <a:pt x="12615" y="7814"/>
                  <a:pt x="11591" y="8215"/>
                  <a:pt x="10224" y="8212"/>
                </a:cubicBezTo>
                <a:lnTo>
                  <a:pt x="581" y="8212"/>
                </a:lnTo>
                <a:cubicBezTo>
                  <a:pt x="260" y="8212"/>
                  <a:pt x="0" y="8524"/>
                  <a:pt x="0" y="8908"/>
                </a:cubicBezTo>
                <a:cubicBezTo>
                  <a:pt x="0" y="9291"/>
                  <a:pt x="260" y="9603"/>
                  <a:pt x="581" y="9603"/>
                </a:cubicBezTo>
                <a:lnTo>
                  <a:pt x="10222" y="9603"/>
                </a:lnTo>
                <a:cubicBezTo>
                  <a:pt x="11918" y="9606"/>
                  <a:pt x="13221" y="9062"/>
                  <a:pt x="14093" y="7982"/>
                </a:cubicBezTo>
                <a:cubicBezTo>
                  <a:pt x="15162" y="6657"/>
                  <a:pt x="15171" y="5000"/>
                  <a:pt x="15168" y="4798"/>
                </a:cubicBezTo>
                <a:cubicBezTo>
                  <a:pt x="15169" y="3260"/>
                  <a:pt x="14766" y="2055"/>
                  <a:pt x="13966" y="1218"/>
                </a:cubicBezTo>
                <a:cubicBezTo>
                  <a:pt x="13047" y="255"/>
                  <a:pt x="11820" y="32"/>
                  <a:pt x="11007" y="3"/>
                </a:cubicBezTo>
                <a:close/>
                <a:moveTo>
                  <a:pt x="18476" y="6734"/>
                </a:moveTo>
                <a:cubicBezTo>
                  <a:pt x="18113" y="6721"/>
                  <a:pt x="17862" y="6760"/>
                  <a:pt x="17835" y="6765"/>
                </a:cubicBezTo>
                <a:cubicBezTo>
                  <a:pt x="17519" y="6817"/>
                  <a:pt x="17297" y="7166"/>
                  <a:pt x="17339" y="7545"/>
                </a:cubicBezTo>
                <a:cubicBezTo>
                  <a:pt x="17382" y="7925"/>
                  <a:pt x="17674" y="8191"/>
                  <a:pt x="17991" y="8141"/>
                </a:cubicBezTo>
                <a:cubicBezTo>
                  <a:pt x="18003" y="8140"/>
                  <a:pt x="19225" y="7959"/>
                  <a:pt x="19926" y="8697"/>
                </a:cubicBezTo>
                <a:cubicBezTo>
                  <a:pt x="20272" y="9062"/>
                  <a:pt x="20439" y="9601"/>
                  <a:pt x="20437" y="10347"/>
                </a:cubicBezTo>
                <a:lnTo>
                  <a:pt x="20439" y="10373"/>
                </a:lnTo>
                <a:cubicBezTo>
                  <a:pt x="20439" y="10381"/>
                  <a:pt x="20449" y="11166"/>
                  <a:pt x="19953" y="11780"/>
                </a:cubicBezTo>
                <a:cubicBezTo>
                  <a:pt x="19530" y="12304"/>
                  <a:pt x="18848" y="12570"/>
                  <a:pt x="17928" y="12570"/>
                </a:cubicBezTo>
                <a:cubicBezTo>
                  <a:pt x="17923" y="12570"/>
                  <a:pt x="17919" y="12570"/>
                  <a:pt x="17915" y="12570"/>
                </a:cubicBezTo>
                <a:lnTo>
                  <a:pt x="581" y="12546"/>
                </a:lnTo>
                <a:cubicBezTo>
                  <a:pt x="261" y="12546"/>
                  <a:pt x="1" y="12858"/>
                  <a:pt x="0" y="13242"/>
                </a:cubicBezTo>
                <a:cubicBezTo>
                  <a:pt x="0" y="13625"/>
                  <a:pt x="259" y="13936"/>
                  <a:pt x="579" y="13937"/>
                </a:cubicBezTo>
                <a:lnTo>
                  <a:pt x="17913" y="13959"/>
                </a:lnTo>
                <a:cubicBezTo>
                  <a:pt x="17919" y="13959"/>
                  <a:pt x="17924" y="13959"/>
                  <a:pt x="17930" y="13959"/>
                </a:cubicBezTo>
                <a:cubicBezTo>
                  <a:pt x="19175" y="13959"/>
                  <a:pt x="20136" y="13552"/>
                  <a:pt x="20786" y="12746"/>
                </a:cubicBezTo>
                <a:cubicBezTo>
                  <a:pt x="21582" y="11760"/>
                  <a:pt x="21600" y="10526"/>
                  <a:pt x="21598" y="10345"/>
                </a:cubicBezTo>
                <a:cubicBezTo>
                  <a:pt x="21599" y="9190"/>
                  <a:pt x="21292" y="8281"/>
                  <a:pt x="20685" y="7646"/>
                </a:cubicBezTo>
                <a:cubicBezTo>
                  <a:pt x="19996" y="6924"/>
                  <a:pt x="19082" y="6757"/>
                  <a:pt x="18476" y="6734"/>
                </a:cubicBezTo>
                <a:close/>
                <a:moveTo>
                  <a:pt x="15068" y="16652"/>
                </a:moveTo>
                <a:lnTo>
                  <a:pt x="579" y="16666"/>
                </a:lnTo>
                <a:cubicBezTo>
                  <a:pt x="259" y="16666"/>
                  <a:pt x="0" y="16977"/>
                  <a:pt x="0" y="17361"/>
                </a:cubicBezTo>
                <a:cubicBezTo>
                  <a:pt x="1" y="17745"/>
                  <a:pt x="260" y="18055"/>
                  <a:pt x="581" y="18055"/>
                </a:cubicBezTo>
                <a:lnTo>
                  <a:pt x="15070" y="18040"/>
                </a:lnTo>
                <a:cubicBezTo>
                  <a:pt x="15073" y="18040"/>
                  <a:pt x="15076" y="18040"/>
                  <a:pt x="15078" y="18040"/>
                </a:cubicBezTo>
                <a:cubicBezTo>
                  <a:pt x="15565" y="18040"/>
                  <a:pt x="15920" y="18171"/>
                  <a:pt x="16133" y="18426"/>
                </a:cubicBezTo>
                <a:cubicBezTo>
                  <a:pt x="16371" y="18712"/>
                  <a:pt x="16372" y="19087"/>
                  <a:pt x="16372" y="19092"/>
                </a:cubicBezTo>
                <a:lnTo>
                  <a:pt x="16372" y="19118"/>
                </a:lnTo>
                <a:cubicBezTo>
                  <a:pt x="16373" y="19486"/>
                  <a:pt x="16297" y="19746"/>
                  <a:pt x="16140" y="19912"/>
                </a:cubicBezTo>
                <a:cubicBezTo>
                  <a:pt x="15853" y="20215"/>
                  <a:pt x="15324" y="20212"/>
                  <a:pt x="15144" y="20185"/>
                </a:cubicBezTo>
                <a:cubicBezTo>
                  <a:pt x="14828" y="20135"/>
                  <a:pt x="14538" y="20400"/>
                  <a:pt x="14494" y="20779"/>
                </a:cubicBezTo>
                <a:cubicBezTo>
                  <a:pt x="14451" y="21160"/>
                  <a:pt x="14671" y="21509"/>
                  <a:pt x="14989" y="21562"/>
                </a:cubicBezTo>
                <a:cubicBezTo>
                  <a:pt x="15025" y="21568"/>
                  <a:pt x="15152" y="21586"/>
                  <a:pt x="15330" y="21586"/>
                </a:cubicBezTo>
                <a:cubicBezTo>
                  <a:pt x="15730" y="21586"/>
                  <a:pt x="16392" y="21493"/>
                  <a:pt x="16901" y="20961"/>
                </a:cubicBezTo>
                <a:cubicBezTo>
                  <a:pt x="17189" y="20659"/>
                  <a:pt x="17533" y="20097"/>
                  <a:pt x="17533" y="19124"/>
                </a:cubicBezTo>
                <a:cubicBezTo>
                  <a:pt x="17535" y="18965"/>
                  <a:pt x="17519" y="18144"/>
                  <a:pt x="16976" y="17472"/>
                </a:cubicBezTo>
                <a:cubicBezTo>
                  <a:pt x="16535" y="16926"/>
                  <a:pt x="15897" y="16646"/>
                  <a:pt x="15068" y="16652"/>
                </a:cubicBezTo>
                <a:close/>
              </a:path>
            </a:pathLst>
          </a:custGeom>
          <a:solidFill>
            <a:srgbClr val="73FD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7" name="Google Shape;167;p21"/>
          <p:cNvSpPr/>
          <p:nvPr/>
        </p:nvSpPr>
        <p:spPr>
          <a:xfrm>
            <a:off x="-166957" y="-398607"/>
            <a:ext cx="1274063" cy="1265913"/>
          </a:xfrm>
          <a:custGeom>
            <a:avLst/>
            <a:gdLst/>
            <a:ahLst/>
            <a:cxnLst/>
            <a:rect l="l" t="t" r="r" b="b"/>
            <a:pathLst>
              <a:path w="21470" h="21600" extrusionOk="0">
                <a:moveTo>
                  <a:pt x="10732" y="0"/>
                </a:moveTo>
                <a:cubicBezTo>
                  <a:pt x="10405" y="0"/>
                  <a:pt x="10137" y="271"/>
                  <a:pt x="10137" y="603"/>
                </a:cubicBezTo>
                <a:lnTo>
                  <a:pt x="10137" y="3456"/>
                </a:lnTo>
                <a:lnTo>
                  <a:pt x="7330" y="625"/>
                </a:lnTo>
                <a:cubicBezTo>
                  <a:pt x="7099" y="391"/>
                  <a:pt x="6719" y="391"/>
                  <a:pt x="6488" y="625"/>
                </a:cubicBezTo>
                <a:cubicBezTo>
                  <a:pt x="6257" y="859"/>
                  <a:pt x="6257" y="1244"/>
                  <a:pt x="6488" y="1477"/>
                </a:cubicBezTo>
                <a:lnTo>
                  <a:pt x="10137" y="5155"/>
                </a:lnTo>
                <a:lnTo>
                  <a:pt x="10137" y="6993"/>
                </a:lnTo>
                <a:lnTo>
                  <a:pt x="7442" y="4933"/>
                </a:lnTo>
                <a:lnTo>
                  <a:pt x="7776" y="8542"/>
                </a:lnTo>
                <a:lnTo>
                  <a:pt x="6327" y="7689"/>
                </a:lnTo>
                <a:lnTo>
                  <a:pt x="5012" y="2646"/>
                </a:lnTo>
                <a:cubicBezTo>
                  <a:pt x="4926" y="2325"/>
                  <a:pt x="4604" y="2129"/>
                  <a:pt x="4282" y="2216"/>
                </a:cubicBezTo>
                <a:cubicBezTo>
                  <a:pt x="3966" y="2303"/>
                  <a:pt x="3772" y="2629"/>
                  <a:pt x="3858" y="2955"/>
                </a:cubicBezTo>
                <a:lnTo>
                  <a:pt x="4866" y="6835"/>
                </a:lnTo>
                <a:lnTo>
                  <a:pt x="2199" y="5271"/>
                </a:lnTo>
                <a:cubicBezTo>
                  <a:pt x="1915" y="5102"/>
                  <a:pt x="1551" y="5200"/>
                  <a:pt x="1384" y="5488"/>
                </a:cubicBezTo>
                <a:cubicBezTo>
                  <a:pt x="1218" y="5776"/>
                  <a:pt x="1315" y="6145"/>
                  <a:pt x="1599" y="6314"/>
                </a:cubicBezTo>
                <a:lnTo>
                  <a:pt x="4266" y="7879"/>
                </a:lnTo>
                <a:lnTo>
                  <a:pt x="438" y="8917"/>
                </a:lnTo>
                <a:cubicBezTo>
                  <a:pt x="122" y="9004"/>
                  <a:pt x="-65" y="9335"/>
                  <a:pt x="21" y="9655"/>
                </a:cubicBezTo>
                <a:cubicBezTo>
                  <a:pt x="91" y="9927"/>
                  <a:pt x="331" y="10100"/>
                  <a:pt x="594" y="10100"/>
                </a:cubicBezTo>
                <a:cubicBezTo>
                  <a:pt x="648" y="10100"/>
                  <a:pt x="697" y="10096"/>
                  <a:pt x="750" y="10080"/>
                </a:cubicBezTo>
                <a:lnTo>
                  <a:pt x="5720" y="8727"/>
                </a:lnTo>
                <a:lnTo>
                  <a:pt x="7019" y="9487"/>
                </a:lnTo>
                <a:lnTo>
                  <a:pt x="3980" y="10792"/>
                </a:lnTo>
                <a:lnTo>
                  <a:pt x="7019" y="12096"/>
                </a:lnTo>
                <a:lnTo>
                  <a:pt x="5720" y="12856"/>
                </a:lnTo>
                <a:lnTo>
                  <a:pt x="750" y="11503"/>
                </a:lnTo>
                <a:cubicBezTo>
                  <a:pt x="697" y="11487"/>
                  <a:pt x="648" y="11481"/>
                  <a:pt x="594" y="11481"/>
                </a:cubicBezTo>
                <a:cubicBezTo>
                  <a:pt x="331" y="11481"/>
                  <a:pt x="91" y="11661"/>
                  <a:pt x="21" y="11928"/>
                </a:cubicBezTo>
                <a:cubicBezTo>
                  <a:pt x="-65" y="12248"/>
                  <a:pt x="122" y="12579"/>
                  <a:pt x="438" y="12666"/>
                </a:cubicBezTo>
                <a:lnTo>
                  <a:pt x="4266" y="13704"/>
                </a:lnTo>
                <a:lnTo>
                  <a:pt x="1609" y="15280"/>
                </a:lnTo>
                <a:cubicBezTo>
                  <a:pt x="1325" y="15448"/>
                  <a:pt x="1228" y="15817"/>
                  <a:pt x="1394" y="16105"/>
                </a:cubicBezTo>
                <a:cubicBezTo>
                  <a:pt x="1561" y="16393"/>
                  <a:pt x="1925" y="16491"/>
                  <a:pt x="2209" y="16322"/>
                </a:cubicBezTo>
                <a:lnTo>
                  <a:pt x="4878" y="14758"/>
                </a:lnTo>
                <a:lnTo>
                  <a:pt x="3863" y="18638"/>
                </a:lnTo>
                <a:cubicBezTo>
                  <a:pt x="3777" y="18959"/>
                  <a:pt x="3971" y="19290"/>
                  <a:pt x="4287" y="19377"/>
                </a:cubicBezTo>
                <a:cubicBezTo>
                  <a:pt x="4604" y="19464"/>
                  <a:pt x="4931" y="19268"/>
                  <a:pt x="5017" y="18948"/>
                </a:cubicBezTo>
                <a:lnTo>
                  <a:pt x="6332" y="13911"/>
                </a:lnTo>
                <a:lnTo>
                  <a:pt x="7781" y="13057"/>
                </a:lnTo>
                <a:lnTo>
                  <a:pt x="7449" y="16665"/>
                </a:lnTo>
                <a:lnTo>
                  <a:pt x="10142" y="14605"/>
                </a:lnTo>
                <a:lnTo>
                  <a:pt x="10142" y="16443"/>
                </a:lnTo>
                <a:lnTo>
                  <a:pt x="6493" y="20121"/>
                </a:lnTo>
                <a:cubicBezTo>
                  <a:pt x="6262" y="20355"/>
                  <a:pt x="6257" y="20736"/>
                  <a:pt x="6493" y="20975"/>
                </a:cubicBezTo>
                <a:cubicBezTo>
                  <a:pt x="6724" y="21209"/>
                  <a:pt x="7099" y="21214"/>
                  <a:pt x="7335" y="20975"/>
                </a:cubicBezTo>
                <a:lnTo>
                  <a:pt x="10142" y="18143"/>
                </a:lnTo>
                <a:lnTo>
                  <a:pt x="10142" y="20995"/>
                </a:lnTo>
                <a:cubicBezTo>
                  <a:pt x="10142" y="21327"/>
                  <a:pt x="10410" y="21600"/>
                  <a:pt x="10738" y="21600"/>
                </a:cubicBezTo>
                <a:cubicBezTo>
                  <a:pt x="11065" y="21600"/>
                  <a:pt x="11333" y="21327"/>
                  <a:pt x="11333" y="20995"/>
                </a:cubicBezTo>
                <a:lnTo>
                  <a:pt x="11333" y="18143"/>
                </a:lnTo>
                <a:lnTo>
                  <a:pt x="14140" y="20975"/>
                </a:lnTo>
                <a:cubicBezTo>
                  <a:pt x="14371" y="21209"/>
                  <a:pt x="14751" y="21209"/>
                  <a:pt x="14982" y="20975"/>
                </a:cubicBezTo>
                <a:cubicBezTo>
                  <a:pt x="15213" y="20741"/>
                  <a:pt x="15213" y="20355"/>
                  <a:pt x="14982" y="20121"/>
                </a:cubicBezTo>
                <a:lnTo>
                  <a:pt x="11333" y="16443"/>
                </a:lnTo>
                <a:lnTo>
                  <a:pt x="11333" y="14600"/>
                </a:lnTo>
                <a:lnTo>
                  <a:pt x="14028" y="16660"/>
                </a:lnTo>
                <a:lnTo>
                  <a:pt x="13694" y="13052"/>
                </a:lnTo>
                <a:lnTo>
                  <a:pt x="15143" y="13904"/>
                </a:lnTo>
                <a:lnTo>
                  <a:pt x="16458" y="18942"/>
                </a:lnTo>
                <a:cubicBezTo>
                  <a:pt x="16544" y="19263"/>
                  <a:pt x="16867" y="19459"/>
                  <a:pt x="17189" y="19372"/>
                </a:cubicBezTo>
                <a:cubicBezTo>
                  <a:pt x="17506" y="19285"/>
                  <a:pt x="17698" y="18958"/>
                  <a:pt x="17612" y="18632"/>
                </a:cubicBezTo>
                <a:lnTo>
                  <a:pt x="16604" y="14753"/>
                </a:lnTo>
                <a:lnTo>
                  <a:pt x="19271" y="16317"/>
                </a:lnTo>
                <a:cubicBezTo>
                  <a:pt x="19555" y="16486"/>
                  <a:pt x="19921" y="16388"/>
                  <a:pt x="20087" y="16100"/>
                </a:cubicBezTo>
                <a:cubicBezTo>
                  <a:pt x="20254" y="15812"/>
                  <a:pt x="20157" y="15443"/>
                  <a:pt x="19873" y="15275"/>
                </a:cubicBezTo>
                <a:lnTo>
                  <a:pt x="17204" y="13709"/>
                </a:lnTo>
                <a:lnTo>
                  <a:pt x="21032" y="12671"/>
                </a:lnTo>
                <a:cubicBezTo>
                  <a:pt x="21348" y="12584"/>
                  <a:pt x="21535" y="12253"/>
                  <a:pt x="21449" y="11933"/>
                </a:cubicBezTo>
                <a:cubicBezTo>
                  <a:pt x="21363" y="11666"/>
                  <a:pt x="21122" y="11493"/>
                  <a:pt x="20859" y="11493"/>
                </a:cubicBezTo>
                <a:cubicBezTo>
                  <a:pt x="20805" y="11493"/>
                  <a:pt x="20758" y="11497"/>
                  <a:pt x="20705" y="11513"/>
                </a:cubicBezTo>
                <a:lnTo>
                  <a:pt x="15734" y="12862"/>
                </a:lnTo>
                <a:lnTo>
                  <a:pt x="14436" y="12101"/>
                </a:lnTo>
                <a:lnTo>
                  <a:pt x="17473" y="10797"/>
                </a:lnTo>
                <a:lnTo>
                  <a:pt x="14436" y="9492"/>
                </a:lnTo>
                <a:lnTo>
                  <a:pt x="15734" y="8732"/>
                </a:lnTo>
                <a:lnTo>
                  <a:pt x="20705" y="10085"/>
                </a:lnTo>
                <a:cubicBezTo>
                  <a:pt x="20758" y="10101"/>
                  <a:pt x="20805" y="10107"/>
                  <a:pt x="20859" y="10107"/>
                </a:cubicBezTo>
                <a:cubicBezTo>
                  <a:pt x="21122" y="10107"/>
                  <a:pt x="21364" y="9927"/>
                  <a:pt x="21434" y="9661"/>
                </a:cubicBezTo>
                <a:cubicBezTo>
                  <a:pt x="21520" y="9340"/>
                  <a:pt x="21331" y="9009"/>
                  <a:pt x="21015" y="8922"/>
                </a:cubicBezTo>
                <a:lnTo>
                  <a:pt x="17189" y="7884"/>
                </a:lnTo>
                <a:lnTo>
                  <a:pt x="19856" y="6319"/>
                </a:lnTo>
                <a:cubicBezTo>
                  <a:pt x="20140" y="6150"/>
                  <a:pt x="20237" y="5781"/>
                  <a:pt x="20071" y="5493"/>
                </a:cubicBezTo>
                <a:cubicBezTo>
                  <a:pt x="19904" y="5205"/>
                  <a:pt x="19540" y="5108"/>
                  <a:pt x="19255" y="5276"/>
                </a:cubicBezTo>
                <a:lnTo>
                  <a:pt x="16587" y="6840"/>
                </a:lnTo>
                <a:lnTo>
                  <a:pt x="17597" y="2962"/>
                </a:lnTo>
                <a:cubicBezTo>
                  <a:pt x="17683" y="2641"/>
                  <a:pt x="17489" y="2308"/>
                  <a:pt x="17173" y="2221"/>
                </a:cubicBezTo>
                <a:cubicBezTo>
                  <a:pt x="16856" y="2134"/>
                  <a:pt x="16529" y="2330"/>
                  <a:pt x="16443" y="2651"/>
                </a:cubicBezTo>
                <a:lnTo>
                  <a:pt x="15128" y="7689"/>
                </a:lnTo>
                <a:lnTo>
                  <a:pt x="13679" y="8542"/>
                </a:lnTo>
                <a:lnTo>
                  <a:pt x="14011" y="4933"/>
                </a:lnTo>
                <a:lnTo>
                  <a:pt x="11328" y="6993"/>
                </a:lnTo>
                <a:lnTo>
                  <a:pt x="11328" y="5155"/>
                </a:lnTo>
                <a:lnTo>
                  <a:pt x="14977" y="1477"/>
                </a:lnTo>
                <a:cubicBezTo>
                  <a:pt x="15208" y="1244"/>
                  <a:pt x="15213" y="864"/>
                  <a:pt x="14977" y="625"/>
                </a:cubicBezTo>
                <a:cubicBezTo>
                  <a:pt x="14746" y="391"/>
                  <a:pt x="14371" y="386"/>
                  <a:pt x="14135" y="625"/>
                </a:cubicBezTo>
                <a:lnTo>
                  <a:pt x="11328" y="3456"/>
                </a:lnTo>
                <a:lnTo>
                  <a:pt x="11328" y="603"/>
                </a:lnTo>
                <a:cubicBezTo>
                  <a:pt x="11328" y="271"/>
                  <a:pt x="11060" y="0"/>
                  <a:pt x="10732" y="0"/>
                </a:cubicBezTo>
                <a:close/>
                <a:moveTo>
                  <a:pt x="8881" y="7541"/>
                </a:moveTo>
                <a:lnTo>
                  <a:pt x="10137" y="8504"/>
                </a:lnTo>
                <a:lnTo>
                  <a:pt x="10137" y="9922"/>
                </a:lnTo>
                <a:lnTo>
                  <a:pt x="9042" y="9280"/>
                </a:lnTo>
                <a:lnTo>
                  <a:pt x="8881" y="7541"/>
                </a:lnTo>
                <a:close/>
                <a:moveTo>
                  <a:pt x="12584" y="7541"/>
                </a:moveTo>
                <a:lnTo>
                  <a:pt x="12423" y="9280"/>
                </a:lnTo>
                <a:lnTo>
                  <a:pt x="11328" y="9922"/>
                </a:lnTo>
                <a:lnTo>
                  <a:pt x="11328" y="8504"/>
                </a:lnTo>
                <a:lnTo>
                  <a:pt x="12584" y="7541"/>
                </a:lnTo>
                <a:close/>
                <a:moveTo>
                  <a:pt x="8425" y="10209"/>
                </a:moveTo>
                <a:lnTo>
                  <a:pt x="9535" y="10797"/>
                </a:lnTo>
                <a:lnTo>
                  <a:pt x="8425" y="11384"/>
                </a:lnTo>
                <a:lnTo>
                  <a:pt x="6847" y="10797"/>
                </a:lnTo>
                <a:lnTo>
                  <a:pt x="8425" y="10209"/>
                </a:lnTo>
                <a:close/>
                <a:moveTo>
                  <a:pt x="13040" y="10209"/>
                </a:moveTo>
                <a:lnTo>
                  <a:pt x="14618" y="10797"/>
                </a:lnTo>
                <a:lnTo>
                  <a:pt x="13040" y="11384"/>
                </a:lnTo>
                <a:lnTo>
                  <a:pt x="11930" y="10797"/>
                </a:lnTo>
                <a:lnTo>
                  <a:pt x="13040" y="10209"/>
                </a:lnTo>
                <a:close/>
                <a:moveTo>
                  <a:pt x="11328" y="11666"/>
                </a:moveTo>
                <a:lnTo>
                  <a:pt x="12423" y="12308"/>
                </a:lnTo>
                <a:lnTo>
                  <a:pt x="12584" y="14047"/>
                </a:lnTo>
                <a:lnTo>
                  <a:pt x="11328" y="13089"/>
                </a:lnTo>
                <a:lnTo>
                  <a:pt x="11328" y="11666"/>
                </a:lnTo>
                <a:close/>
                <a:moveTo>
                  <a:pt x="10137" y="11671"/>
                </a:moveTo>
                <a:lnTo>
                  <a:pt x="10137" y="13089"/>
                </a:lnTo>
                <a:lnTo>
                  <a:pt x="8881" y="14052"/>
                </a:lnTo>
                <a:lnTo>
                  <a:pt x="9042" y="12313"/>
                </a:lnTo>
                <a:lnTo>
                  <a:pt x="10137" y="11671"/>
                </a:lnTo>
                <a:close/>
              </a:path>
            </a:pathLst>
          </a:custGeom>
          <a:gradFill>
            <a:gsLst>
              <a:gs pos="0">
                <a:srgbClr val="2C7898"/>
              </a:gs>
              <a:gs pos="16649">
                <a:srgbClr val="89B6CC"/>
              </a:gs>
              <a:gs pos="100000">
                <a:srgbClr val="E3F2FF"/>
              </a:gs>
            </a:gsLst>
            <a:lin ang="20004592"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8" name="Google Shape;168;p21"/>
          <p:cNvSpPr/>
          <p:nvPr/>
        </p:nvSpPr>
        <p:spPr>
          <a:xfrm>
            <a:off x="797733" y="-444270"/>
            <a:ext cx="494061"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9" name="Google Shape;169;p21"/>
          <p:cNvSpPr/>
          <p:nvPr/>
        </p:nvSpPr>
        <p:spPr>
          <a:xfrm>
            <a:off x="-321941" y="-295798"/>
            <a:ext cx="494062"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0" name="Google Shape;170;p21"/>
          <p:cNvSpPr/>
          <p:nvPr/>
        </p:nvSpPr>
        <p:spPr>
          <a:xfrm>
            <a:off x="-321941" y="808698"/>
            <a:ext cx="494062"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1" name="Google Shape;171;p21"/>
          <p:cNvSpPr/>
          <p:nvPr/>
        </p:nvSpPr>
        <p:spPr>
          <a:xfrm rot="2232783">
            <a:off x="3342402" y="-297798"/>
            <a:ext cx="427188"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2" name="Google Shape;172;p21"/>
          <p:cNvSpPr/>
          <p:nvPr/>
        </p:nvSpPr>
        <p:spPr>
          <a:xfrm rot="2232783">
            <a:off x="3342402" y="-946497"/>
            <a:ext cx="427188" cy="702034"/>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3" name="Google Shape;173;p21"/>
          <p:cNvSpPr/>
          <p:nvPr/>
        </p:nvSpPr>
        <p:spPr>
          <a:xfrm rot="2232783">
            <a:off x="4071078" y="-866521"/>
            <a:ext cx="427188"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4" name="Google Shape;174;p21"/>
          <p:cNvSpPr/>
          <p:nvPr/>
        </p:nvSpPr>
        <p:spPr>
          <a:xfrm rot="2232783">
            <a:off x="2916570" y="-360982"/>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5" name="Google Shape;175;p21"/>
          <p:cNvSpPr/>
          <p:nvPr/>
        </p:nvSpPr>
        <p:spPr>
          <a:xfrm rot="2232783">
            <a:off x="4141301" y="-297798"/>
            <a:ext cx="427187"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6" name="Google Shape;176;p21"/>
          <p:cNvSpPr/>
          <p:nvPr/>
        </p:nvSpPr>
        <p:spPr>
          <a:xfrm rot="2232783">
            <a:off x="4791383" y="-1026474"/>
            <a:ext cx="427188"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7" name="Google Shape;177;p21"/>
          <p:cNvSpPr/>
          <p:nvPr/>
        </p:nvSpPr>
        <p:spPr>
          <a:xfrm rot="2232783">
            <a:off x="5292114" y="-735940"/>
            <a:ext cx="277604" cy="456210"/>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8" name="Google Shape;178;p21"/>
          <p:cNvSpPr/>
          <p:nvPr/>
        </p:nvSpPr>
        <p:spPr>
          <a:xfrm rot="2232783">
            <a:off x="4762230" y="-167217"/>
            <a:ext cx="277604" cy="456210"/>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9" name="Google Shape;179;p21"/>
          <p:cNvSpPr/>
          <p:nvPr/>
        </p:nvSpPr>
        <p:spPr>
          <a:xfrm rot="2232783">
            <a:off x="3668787" y="332205"/>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80" name="Google Shape;180;p21"/>
          <p:cNvSpPr/>
          <p:nvPr/>
        </p:nvSpPr>
        <p:spPr>
          <a:xfrm rot="2232783">
            <a:off x="2916570" y="213373"/>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81" name="Google Shape;181;p21"/>
          <p:cNvSpPr/>
          <p:nvPr/>
        </p:nvSpPr>
        <p:spPr>
          <a:xfrm>
            <a:off x="8626206" y="-329212"/>
            <a:ext cx="1044475" cy="1044476"/>
          </a:xfrm>
          <a:prstGeom prst="ellipse">
            <a:avLst/>
          </a:prstGeom>
          <a:solidFill>
            <a:srgbClr val="FF26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82" name="Google Shape;182;p21"/>
          <p:cNvSpPr txBox="1"/>
          <p:nvPr/>
        </p:nvSpPr>
        <p:spPr>
          <a:xfrm>
            <a:off x="1031425" y="1149724"/>
            <a:ext cx="5760300" cy="680701"/>
          </a:xfrm>
          <a:prstGeom prst="rect">
            <a:avLst/>
          </a:prstGeom>
          <a:noFill/>
          <a:ln>
            <a:noFill/>
          </a:ln>
        </p:spPr>
        <p:txBody>
          <a:bodyPr spcFirstLastPara="1" wrap="square" lIns="91400" tIns="91400" rIns="91400" bIns="91400" anchor="b" anchorCtr="0">
            <a:normAutofit/>
          </a:bodyPr>
          <a:lstStyle/>
          <a:p>
            <a:pPr marL="0" marR="0" lvl="0" indent="0" algn="l" rtl="0">
              <a:lnSpc>
                <a:spcPct val="100000"/>
              </a:lnSpc>
              <a:spcBef>
                <a:spcPts val="0"/>
              </a:spcBef>
              <a:spcAft>
                <a:spcPts val="0"/>
              </a:spcAft>
              <a:buClr>
                <a:schemeClr val="accent1"/>
              </a:buClr>
              <a:buSzPts val="3000"/>
              <a:buFont typeface="Oswald"/>
              <a:buNone/>
            </a:pPr>
            <a:r>
              <a:rPr lang="en-US" sz="3000" b="1" i="0" u="none" strike="noStrike" cap="none">
                <a:solidFill>
                  <a:schemeClr val="accent1"/>
                </a:solidFill>
                <a:latin typeface="Oswald"/>
                <a:ea typeface="Oswald"/>
                <a:cs typeface="Oswald"/>
                <a:sym typeface="Oswald"/>
              </a:rPr>
              <a:t>Titolo Testo</a:t>
            </a:r>
            <a:endParaRPr/>
          </a:p>
        </p:txBody>
      </p:sp>
      <p:sp>
        <p:nvSpPr>
          <p:cNvPr id="183" name="Google Shape;183;p21"/>
          <p:cNvSpPr txBox="1"/>
          <p:nvPr/>
        </p:nvSpPr>
        <p:spPr>
          <a:xfrm>
            <a:off x="1031425" y="1777125"/>
            <a:ext cx="5760300" cy="2521201"/>
          </a:xfrm>
          <a:prstGeom prst="rect">
            <a:avLst/>
          </a:prstGeom>
          <a:noFill/>
          <a:ln>
            <a:noFill/>
          </a:ln>
        </p:spPr>
        <p:txBody>
          <a:bodyPr spcFirstLastPara="1" wrap="square" lIns="91400" tIns="91400" rIns="91400" bIns="91400" anchor="t" anchorCtr="0">
            <a:normAutofit/>
          </a:bodyPr>
          <a:lstStyle/>
          <a:p>
            <a:pPr marL="457200" marR="0" lvl="0" indent="-355600" algn="l" rtl="0">
              <a:lnSpc>
                <a:spcPct val="100000"/>
              </a:lnSpc>
              <a:spcBef>
                <a:spcPts val="0"/>
              </a:spcBef>
              <a:spcAft>
                <a:spcPts val="0"/>
              </a:spcAft>
              <a:buClr>
                <a:srgbClr val="607896"/>
              </a:buClr>
              <a:buSzPts val="2000"/>
              <a:buFont typeface="Helvetica Neue"/>
              <a:buChar char="»"/>
            </a:pPr>
            <a:r>
              <a:rPr lang="en-US" sz="2000" b="0" i="0" u="none" strike="noStrike" cap="none">
                <a:solidFill>
                  <a:srgbClr val="607896"/>
                </a:solidFill>
                <a:latin typeface="Roboto Condensed"/>
                <a:ea typeface="Roboto Condensed"/>
                <a:cs typeface="Roboto Condensed"/>
                <a:sym typeface="Roboto Condensed"/>
              </a:rPr>
              <a:t>Corpo livello uno</a:t>
            </a:r>
            <a:endParaRPr/>
          </a:p>
          <a:p>
            <a:pPr marL="914400" marR="0" lvl="1" indent="-355600" algn="l" rtl="0">
              <a:lnSpc>
                <a:spcPct val="100000"/>
              </a:lnSpc>
              <a:spcBef>
                <a:spcPts val="600"/>
              </a:spcBef>
              <a:spcAft>
                <a:spcPts val="0"/>
              </a:spcAft>
              <a:buClr>
                <a:srgbClr val="607896"/>
              </a:buClr>
              <a:buSzPts val="2000"/>
              <a:buFont typeface="Helvetica Neue"/>
              <a:buChar char="⋄"/>
            </a:pPr>
            <a:r>
              <a:rPr lang="en-US" sz="2000" b="0" i="0" u="none" strike="noStrike" cap="none">
                <a:solidFill>
                  <a:srgbClr val="607896"/>
                </a:solidFill>
                <a:latin typeface="Roboto Condensed"/>
                <a:ea typeface="Roboto Condensed"/>
                <a:cs typeface="Roboto Condensed"/>
                <a:sym typeface="Roboto Condensed"/>
              </a:rPr>
              <a:t>Corpo livello due</a:t>
            </a:r>
            <a:endParaRPr/>
          </a:p>
          <a:p>
            <a:pPr marL="1371600" marR="0" lvl="2" indent="-355600" algn="l" rtl="0">
              <a:lnSpc>
                <a:spcPct val="100000"/>
              </a:lnSpc>
              <a:spcBef>
                <a:spcPts val="600"/>
              </a:spcBef>
              <a:spcAft>
                <a:spcPts val="0"/>
              </a:spcAft>
              <a:buClr>
                <a:srgbClr val="607896"/>
              </a:buClr>
              <a:buSzPts val="2000"/>
              <a:buFont typeface="Helvetica Neue"/>
              <a:buChar char="⋄"/>
            </a:pPr>
            <a:r>
              <a:rPr lang="en-US" sz="2000" b="0" i="0" u="none" strike="noStrike" cap="none">
                <a:solidFill>
                  <a:srgbClr val="607896"/>
                </a:solidFill>
                <a:latin typeface="Roboto Condensed"/>
                <a:ea typeface="Roboto Condensed"/>
                <a:cs typeface="Roboto Condensed"/>
                <a:sym typeface="Roboto Condensed"/>
              </a:rPr>
              <a:t>Corpo livello tre</a:t>
            </a:r>
            <a:endParaRPr/>
          </a:p>
          <a:p>
            <a:pPr marL="1828800" marR="0" lvl="3" indent="-355600" algn="l" rtl="0">
              <a:lnSpc>
                <a:spcPct val="100000"/>
              </a:lnSpc>
              <a:spcBef>
                <a:spcPts val="600"/>
              </a:spcBef>
              <a:spcAft>
                <a:spcPts val="0"/>
              </a:spcAft>
              <a:buClr>
                <a:srgbClr val="607896"/>
              </a:buClr>
              <a:buSzPts val="2000"/>
              <a:buFont typeface="Helvetica Neue"/>
              <a:buChar char="⋄"/>
            </a:pPr>
            <a:r>
              <a:rPr lang="en-US" sz="2000" b="0" i="0" u="none" strike="noStrike" cap="none">
                <a:solidFill>
                  <a:srgbClr val="607896"/>
                </a:solidFill>
                <a:latin typeface="Roboto Condensed"/>
                <a:ea typeface="Roboto Condensed"/>
                <a:cs typeface="Roboto Condensed"/>
                <a:sym typeface="Roboto Condensed"/>
              </a:rPr>
              <a:t>Corpo livello quattro</a:t>
            </a:r>
            <a:endParaRPr/>
          </a:p>
          <a:p>
            <a:pPr marL="2286000" marR="0" lvl="4" indent="-355600" algn="l" rtl="0">
              <a:lnSpc>
                <a:spcPct val="100000"/>
              </a:lnSpc>
              <a:spcBef>
                <a:spcPts val="600"/>
              </a:spcBef>
              <a:spcAft>
                <a:spcPts val="0"/>
              </a:spcAft>
              <a:buClr>
                <a:srgbClr val="607896"/>
              </a:buClr>
              <a:buSzPts val="2000"/>
              <a:buFont typeface="Helvetica Neue"/>
              <a:buChar char="⋄"/>
            </a:pPr>
            <a:r>
              <a:rPr lang="en-US" sz="2000" b="0" i="0" u="none" strike="noStrike" cap="none">
                <a:solidFill>
                  <a:srgbClr val="607896"/>
                </a:solidFill>
                <a:latin typeface="Roboto Condensed"/>
                <a:ea typeface="Roboto Condensed"/>
                <a:cs typeface="Roboto Condensed"/>
                <a:sym typeface="Roboto Condensed"/>
              </a:rPr>
              <a:t>Corpo livello cinque</a:t>
            </a:r>
            <a:endParaRPr/>
          </a:p>
        </p:txBody>
      </p:sp>
      <p:sp>
        <p:nvSpPr>
          <p:cNvPr id="184" name="Google Shape;184;p21"/>
          <p:cNvSpPr txBox="1">
            <a:spLocks noGrp="1"/>
          </p:cNvSpPr>
          <p:nvPr>
            <p:ph type="sldNum" idx="12"/>
          </p:nvPr>
        </p:nvSpPr>
        <p:spPr>
          <a:xfrm>
            <a:off x="8726292" y="1"/>
            <a:ext cx="379192" cy="386050"/>
          </a:xfrm>
          <a:prstGeom prst="rect">
            <a:avLst/>
          </a:prstGeom>
          <a:noFill/>
          <a:ln>
            <a:noFill/>
          </a:ln>
        </p:spPr>
        <p:txBody>
          <a:bodyPr spcFirstLastPara="1" wrap="square" lIns="91400" tIns="91400" rIns="91400" bIns="91400" anchor="t" anchorCtr="0">
            <a:spAutoFit/>
          </a:bodyPr>
          <a:lstStyle>
            <a:lvl1pPr marL="0" lvl="0" indent="0" algn="r">
              <a:lnSpc>
                <a:spcPct val="100000"/>
              </a:lnSpc>
              <a:spcBef>
                <a:spcPts val="0"/>
              </a:spcBef>
              <a:spcAft>
                <a:spcPts val="0"/>
              </a:spcAft>
              <a:buClr>
                <a:srgbClr val="FFFFFF"/>
              </a:buClr>
              <a:buSzPts val="1300"/>
              <a:buFont typeface="Roboto Condensed"/>
              <a:buNone/>
              <a:defRPr>
                <a:solidFill>
                  <a:srgbClr val="FFFFFF"/>
                </a:solidFill>
              </a:defRPr>
            </a:lvl1pPr>
            <a:lvl2pPr marL="0" lvl="1" indent="0" algn="r">
              <a:lnSpc>
                <a:spcPct val="100000"/>
              </a:lnSpc>
              <a:spcBef>
                <a:spcPts val="0"/>
              </a:spcBef>
              <a:spcAft>
                <a:spcPts val="0"/>
              </a:spcAft>
              <a:buClr>
                <a:srgbClr val="FFFFFF"/>
              </a:buClr>
              <a:buSzPts val="1300"/>
              <a:buFont typeface="Roboto Condensed"/>
              <a:buNone/>
              <a:defRPr>
                <a:solidFill>
                  <a:srgbClr val="FFFFFF"/>
                </a:solidFill>
              </a:defRPr>
            </a:lvl2pPr>
            <a:lvl3pPr marL="0" lvl="2" indent="0" algn="r">
              <a:lnSpc>
                <a:spcPct val="100000"/>
              </a:lnSpc>
              <a:spcBef>
                <a:spcPts val="0"/>
              </a:spcBef>
              <a:spcAft>
                <a:spcPts val="0"/>
              </a:spcAft>
              <a:buClr>
                <a:srgbClr val="FFFFFF"/>
              </a:buClr>
              <a:buSzPts val="1300"/>
              <a:buFont typeface="Roboto Condensed"/>
              <a:buNone/>
              <a:defRPr>
                <a:solidFill>
                  <a:srgbClr val="FFFFFF"/>
                </a:solidFill>
              </a:defRPr>
            </a:lvl3pPr>
            <a:lvl4pPr marL="0" lvl="3" indent="0" algn="r">
              <a:lnSpc>
                <a:spcPct val="100000"/>
              </a:lnSpc>
              <a:spcBef>
                <a:spcPts val="0"/>
              </a:spcBef>
              <a:spcAft>
                <a:spcPts val="0"/>
              </a:spcAft>
              <a:buClr>
                <a:srgbClr val="FFFFFF"/>
              </a:buClr>
              <a:buSzPts val="1300"/>
              <a:buFont typeface="Roboto Condensed"/>
              <a:buNone/>
              <a:defRPr>
                <a:solidFill>
                  <a:srgbClr val="FFFFFF"/>
                </a:solidFill>
              </a:defRPr>
            </a:lvl4pPr>
            <a:lvl5pPr marL="0" lvl="4" indent="0" algn="r">
              <a:lnSpc>
                <a:spcPct val="100000"/>
              </a:lnSpc>
              <a:spcBef>
                <a:spcPts val="0"/>
              </a:spcBef>
              <a:spcAft>
                <a:spcPts val="0"/>
              </a:spcAft>
              <a:buClr>
                <a:srgbClr val="FFFFFF"/>
              </a:buClr>
              <a:buSzPts val="1300"/>
              <a:buFont typeface="Roboto Condensed"/>
              <a:buNone/>
              <a:defRPr>
                <a:solidFill>
                  <a:srgbClr val="FFFFFF"/>
                </a:solidFill>
              </a:defRPr>
            </a:lvl5pPr>
            <a:lvl6pPr marL="0" lvl="5" indent="0" algn="r">
              <a:lnSpc>
                <a:spcPct val="100000"/>
              </a:lnSpc>
              <a:spcBef>
                <a:spcPts val="0"/>
              </a:spcBef>
              <a:spcAft>
                <a:spcPts val="0"/>
              </a:spcAft>
              <a:buClr>
                <a:srgbClr val="FFFFFF"/>
              </a:buClr>
              <a:buSzPts val="1300"/>
              <a:buFont typeface="Roboto Condensed"/>
              <a:buNone/>
              <a:defRPr>
                <a:solidFill>
                  <a:srgbClr val="FFFFFF"/>
                </a:solidFill>
              </a:defRPr>
            </a:lvl6pPr>
            <a:lvl7pPr marL="0" lvl="6" indent="0" algn="r">
              <a:lnSpc>
                <a:spcPct val="100000"/>
              </a:lnSpc>
              <a:spcBef>
                <a:spcPts val="0"/>
              </a:spcBef>
              <a:spcAft>
                <a:spcPts val="0"/>
              </a:spcAft>
              <a:buClr>
                <a:srgbClr val="FFFFFF"/>
              </a:buClr>
              <a:buSzPts val="1300"/>
              <a:buFont typeface="Roboto Condensed"/>
              <a:buNone/>
              <a:defRPr>
                <a:solidFill>
                  <a:srgbClr val="FFFFFF"/>
                </a:solidFill>
              </a:defRPr>
            </a:lvl7pPr>
            <a:lvl8pPr marL="0" lvl="7" indent="0" algn="r">
              <a:lnSpc>
                <a:spcPct val="100000"/>
              </a:lnSpc>
              <a:spcBef>
                <a:spcPts val="0"/>
              </a:spcBef>
              <a:spcAft>
                <a:spcPts val="0"/>
              </a:spcAft>
              <a:buClr>
                <a:srgbClr val="FFFFFF"/>
              </a:buClr>
              <a:buSzPts val="1300"/>
              <a:buFont typeface="Roboto Condensed"/>
              <a:buNone/>
              <a:defRPr>
                <a:solidFill>
                  <a:srgbClr val="FFFFFF"/>
                </a:solidFill>
              </a:defRPr>
            </a:lvl8pPr>
            <a:lvl9pPr marL="0" lvl="8" indent="0" algn="r">
              <a:lnSpc>
                <a:spcPct val="100000"/>
              </a:lnSpc>
              <a:spcBef>
                <a:spcPts val="0"/>
              </a:spcBef>
              <a:spcAft>
                <a:spcPts val="0"/>
              </a:spcAft>
              <a:buClr>
                <a:srgbClr val="FFFFFF"/>
              </a:buClr>
              <a:buSzPts val="1300"/>
              <a:buFont typeface="Roboto Condensed"/>
              <a:buNone/>
              <a:defRPr>
                <a:solidFill>
                  <a:srgbClr val="FFFFFF"/>
                </a:solidFill>
              </a:defRPr>
            </a:lvl9pPr>
          </a:lstStyle>
          <a:p>
            <a:pPr marL="0" lvl="0" indent="0" algn="r" rtl="0">
              <a:spcBef>
                <a:spcPts val="0"/>
              </a:spcBef>
              <a:spcAft>
                <a:spcPts val="0"/>
              </a:spcAft>
              <a:buNone/>
            </a:pPr>
            <a:fld id="{00000000-1234-1234-1234-123412341234}" type="slidenum">
              <a:rPr lang="en-US"/>
              <a:t>‹N›</a:t>
            </a:fld>
            <a:endParaRPr sz="1300" b="0" i="0" u="none" strike="noStrike" cap="none">
              <a:latin typeface="Roboto Condensed"/>
              <a:ea typeface="Roboto Condensed"/>
              <a:cs typeface="Roboto Condensed"/>
              <a:sym typeface="Roboto Condense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5"/>
          <p:cNvSpPr/>
          <p:nvPr/>
        </p:nvSpPr>
        <p:spPr>
          <a:xfrm>
            <a:off x="0" y="2650709"/>
            <a:ext cx="9144000" cy="2571751"/>
          </a:xfrm>
          <a:prstGeom prst="rect">
            <a:avLst/>
          </a:prstGeom>
          <a:solidFill>
            <a:srgbClr val="FF93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400"/>
              <a:buFont typeface="Arial"/>
              <a:buNone/>
            </a:pPr>
            <a:endParaRPr sz="1400" b="0" i="0" u="none" strike="noStrike" cap="none">
              <a:solidFill>
                <a:srgbClr val="252729"/>
              </a:solidFill>
              <a:latin typeface="Arial"/>
              <a:ea typeface="Arial"/>
              <a:cs typeface="Arial"/>
              <a:sym typeface="Arial"/>
            </a:endParaRPr>
          </a:p>
        </p:txBody>
      </p:sp>
      <p:grpSp>
        <p:nvGrpSpPr>
          <p:cNvPr id="7" name="Google Shape;7;p15"/>
          <p:cNvGrpSpPr/>
          <p:nvPr/>
        </p:nvGrpSpPr>
        <p:grpSpPr>
          <a:xfrm rot="-1200000">
            <a:off x="6932845" y="2942643"/>
            <a:ext cx="2634353" cy="780876"/>
            <a:chOff x="-1" y="0"/>
            <a:chExt cx="2634352" cy="780874"/>
          </a:xfrm>
        </p:grpSpPr>
        <p:cxnSp>
          <p:nvCxnSpPr>
            <p:cNvPr id="8" name="Google Shape;8;p15"/>
            <p:cNvCxnSpPr/>
            <p:nvPr/>
          </p:nvCxnSpPr>
          <p:spPr>
            <a:xfrm rot="10800000" flipH="1">
              <a:off x="-1" y="0"/>
              <a:ext cx="2634352" cy="1"/>
            </a:xfrm>
            <a:prstGeom prst="straightConnector1">
              <a:avLst/>
            </a:prstGeom>
            <a:noFill/>
            <a:ln w="25400" cap="flat" cmpd="sng">
              <a:solidFill>
                <a:srgbClr val="000000"/>
              </a:solidFill>
              <a:prstDash val="solid"/>
              <a:round/>
              <a:headEnd type="none" w="sm" len="sm"/>
              <a:tailEnd type="none" w="sm" len="sm"/>
            </a:ln>
          </p:spPr>
        </p:cxnSp>
        <p:cxnSp>
          <p:nvCxnSpPr>
            <p:cNvPr id="9" name="Google Shape;9;p15"/>
            <p:cNvCxnSpPr/>
            <p:nvPr/>
          </p:nvCxnSpPr>
          <p:spPr>
            <a:xfrm rot="10800000" flipH="1">
              <a:off x="-1" y="174276"/>
              <a:ext cx="2634352" cy="1"/>
            </a:xfrm>
            <a:prstGeom prst="straightConnector1">
              <a:avLst/>
            </a:prstGeom>
            <a:noFill/>
            <a:ln w="25400" cap="flat" cmpd="sng">
              <a:solidFill>
                <a:srgbClr val="000000"/>
              </a:solidFill>
              <a:prstDash val="solid"/>
              <a:round/>
              <a:headEnd type="none" w="sm" len="sm"/>
              <a:tailEnd type="none" w="sm" len="sm"/>
            </a:ln>
          </p:spPr>
        </p:cxnSp>
        <p:cxnSp>
          <p:nvCxnSpPr>
            <p:cNvPr id="10" name="Google Shape;10;p15"/>
            <p:cNvCxnSpPr/>
            <p:nvPr/>
          </p:nvCxnSpPr>
          <p:spPr>
            <a:xfrm rot="10800000" flipH="1">
              <a:off x="-1" y="374393"/>
              <a:ext cx="2634352" cy="1"/>
            </a:xfrm>
            <a:prstGeom prst="straightConnector1">
              <a:avLst/>
            </a:prstGeom>
            <a:noFill/>
            <a:ln w="25400" cap="flat" cmpd="sng">
              <a:solidFill>
                <a:srgbClr val="000000"/>
              </a:solidFill>
              <a:prstDash val="solid"/>
              <a:round/>
              <a:headEnd type="none" w="sm" len="sm"/>
              <a:tailEnd type="none" w="sm" len="sm"/>
            </a:ln>
          </p:spPr>
        </p:cxnSp>
        <p:cxnSp>
          <p:nvCxnSpPr>
            <p:cNvPr id="11" name="Google Shape;11;p15"/>
            <p:cNvCxnSpPr/>
            <p:nvPr/>
          </p:nvCxnSpPr>
          <p:spPr>
            <a:xfrm rot="10800000" flipH="1">
              <a:off x="-1" y="574510"/>
              <a:ext cx="2634352" cy="1"/>
            </a:xfrm>
            <a:prstGeom prst="straightConnector1">
              <a:avLst/>
            </a:prstGeom>
            <a:noFill/>
            <a:ln w="25400" cap="flat" cmpd="sng">
              <a:solidFill>
                <a:srgbClr val="000000"/>
              </a:solidFill>
              <a:prstDash val="solid"/>
              <a:round/>
              <a:headEnd type="none" w="sm" len="sm"/>
              <a:tailEnd type="none" w="sm" len="sm"/>
            </a:ln>
          </p:spPr>
        </p:cxnSp>
        <p:cxnSp>
          <p:nvCxnSpPr>
            <p:cNvPr id="12" name="Google Shape;12;p15"/>
            <p:cNvCxnSpPr/>
            <p:nvPr/>
          </p:nvCxnSpPr>
          <p:spPr>
            <a:xfrm rot="10800000" flipH="1">
              <a:off x="-1" y="780873"/>
              <a:ext cx="2634352" cy="1"/>
            </a:xfrm>
            <a:prstGeom prst="straightConnector1">
              <a:avLst/>
            </a:prstGeom>
            <a:noFill/>
            <a:ln w="25400" cap="flat" cmpd="sng">
              <a:solidFill>
                <a:srgbClr val="000000"/>
              </a:solidFill>
              <a:prstDash val="solid"/>
              <a:round/>
              <a:headEnd type="none" w="sm" len="sm"/>
              <a:tailEnd type="none" w="sm" len="sm"/>
            </a:ln>
          </p:spPr>
        </p:cxnSp>
      </p:grpSp>
      <p:sp>
        <p:nvSpPr>
          <p:cNvPr id="13" name="Google Shape;13;p15"/>
          <p:cNvSpPr/>
          <p:nvPr/>
        </p:nvSpPr>
        <p:spPr>
          <a:xfrm rot="-1200000">
            <a:off x="7120660" y="2799170"/>
            <a:ext cx="566818" cy="1530435"/>
          </a:xfrm>
          <a:custGeom>
            <a:avLst/>
            <a:gdLst/>
            <a:ahLst/>
            <a:cxnLst/>
            <a:rect l="l" t="t" r="r" b="b"/>
            <a:pathLst>
              <a:path w="19815" h="21365" extrusionOk="0">
                <a:moveTo>
                  <a:pt x="13563" y="0"/>
                </a:moveTo>
                <a:cubicBezTo>
                  <a:pt x="11067" y="0"/>
                  <a:pt x="7893" y="2448"/>
                  <a:pt x="9234" y="6364"/>
                </a:cubicBezTo>
                <a:cubicBezTo>
                  <a:pt x="8573" y="6584"/>
                  <a:pt x="7810" y="6842"/>
                  <a:pt x="6833" y="7192"/>
                </a:cubicBezTo>
                <a:cubicBezTo>
                  <a:pt x="4038" y="8189"/>
                  <a:pt x="2532" y="8779"/>
                  <a:pt x="1406" y="9640"/>
                </a:cubicBezTo>
                <a:cubicBezTo>
                  <a:pt x="-874" y="11374"/>
                  <a:pt x="-631" y="13905"/>
                  <a:pt x="4009" y="15379"/>
                </a:cubicBezTo>
                <a:cubicBezTo>
                  <a:pt x="6541" y="16184"/>
                  <a:pt x="10198" y="16528"/>
                  <a:pt x="13359" y="16224"/>
                </a:cubicBezTo>
                <a:lnTo>
                  <a:pt x="14263" y="18391"/>
                </a:lnTo>
                <a:cubicBezTo>
                  <a:pt x="14262" y="18395"/>
                  <a:pt x="14253" y="18398"/>
                  <a:pt x="14254" y="18402"/>
                </a:cubicBezTo>
                <a:cubicBezTo>
                  <a:pt x="14688" y="19469"/>
                  <a:pt x="14310" y="19692"/>
                  <a:pt x="14161" y="19832"/>
                </a:cubicBezTo>
                <a:cubicBezTo>
                  <a:pt x="13727" y="20244"/>
                  <a:pt x="11676" y="20993"/>
                  <a:pt x="9437" y="20960"/>
                </a:cubicBezTo>
                <a:cubicBezTo>
                  <a:pt x="8352" y="20949"/>
                  <a:pt x="7063" y="20759"/>
                  <a:pt x="6846" y="20483"/>
                </a:cubicBezTo>
                <a:cubicBezTo>
                  <a:pt x="8841" y="20369"/>
                  <a:pt x="10050" y="19724"/>
                  <a:pt x="9738" y="18993"/>
                </a:cubicBezTo>
                <a:cubicBezTo>
                  <a:pt x="9426" y="18245"/>
                  <a:pt x="7754" y="17953"/>
                  <a:pt x="6193" y="18083"/>
                </a:cubicBezTo>
                <a:cubicBezTo>
                  <a:pt x="3954" y="18273"/>
                  <a:pt x="3263" y="19409"/>
                  <a:pt x="3874" y="20163"/>
                </a:cubicBezTo>
                <a:cubicBezTo>
                  <a:pt x="4851" y="21339"/>
                  <a:pt x="9100" y="21600"/>
                  <a:pt x="11922" y="21172"/>
                </a:cubicBezTo>
                <a:cubicBezTo>
                  <a:pt x="12302" y="21112"/>
                  <a:pt x="14283" y="20759"/>
                  <a:pt x="15246" y="19973"/>
                </a:cubicBezTo>
                <a:cubicBezTo>
                  <a:pt x="15613" y="19676"/>
                  <a:pt x="15684" y="19268"/>
                  <a:pt x="15480" y="18684"/>
                </a:cubicBezTo>
                <a:lnTo>
                  <a:pt x="15488" y="18684"/>
                </a:lnTo>
                <a:lnTo>
                  <a:pt x="14415" y="16095"/>
                </a:lnTo>
                <a:cubicBezTo>
                  <a:pt x="15507" y="15932"/>
                  <a:pt x="16510" y="15682"/>
                  <a:pt x="17350" y="15335"/>
                </a:cubicBezTo>
                <a:cubicBezTo>
                  <a:pt x="19901" y="14278"/>
                  <a:pt x="20726" y="12691"/>
                  <a:pt x="18609" y="11374"/>
                </a:cubicBezTo>
                <a:cubicBezTo>
                  <a:pt x="17158" y="10476"/>
                  <a:pt x="14570" y="10065"/>
                  <a:pt x="11977" y="10202"/>
                </a:cubicBezTo>
                <a:lnTo>
                  <a:pt x="10998" y="7837"/>
                </a:lnTo>
                <a:cubicBezTo>
                  <a:pt x="11375" y="7720"/>
                  <a:pt x="11603" y="7655"/>
                  <a:pt x="12083" y="7500"/>
                </a:cubicBezTo>
                <a:cubicBezTo>
                  <a:pt x="12952" y="7218"/>
                  <a:pt x="17741" y="5674"/>
                  <a:pt x="16913" y="2293"/>
                </a:cubicBezTo>
                <a:cubicBezTo>
                  <a:pt x="16682" y="1350"/>
                  <a:pt x="14811" y="0"/>
                  <a:pt x="13563" y="0"/>
                </a:cubicBezTo>
                <a:close/>
                <a:moveTo>
                  <a:pt x="14487" y="1702"/>
                </a:moveTo>
                <a:cubicBezTo>
                  <a:pt x="14637" y="1702"/>
                  <a:pt x="14797" y="1707"/>
                  <a:pt x="14933" y="1734"/>
                </a:cubicBezTo>
                <a:cubicBezTo>
                  <a:pt x="15313" y="1804"/>
                  <a:pt x="15488" y="2000"/>
                  <a:pt x="15624" y="2140"/>
                </a:cubicBezTo>
                <a:cubicBezTo>
                  <a:pt x="16764" y="3387"/>
                  <a:pt x="14105" y="4482"/>
                  <a:pt x="13440" y="4790"/>
                </a:cubicBezTo>
                <a:cubicBezTo>
                  <a:pt x="12266" y="5343"/>
                  <a:pt x="11410" y="5641"/>
                  <a:pt x="10251" y="6025"/>
                </a:cubicBezTo>
                <a:cubicBezTo>
                  <a:pt x="9931" y="4825"/>
                  <a:pt x="10117" y="3449"/>
                  <a:pt x="11774" y="2406"/>
                </a:cubicBezTo>
                <a:cubicBezTo>
                  <a:pt x="12398" y="2011"/>
                  <a:pt x="13266" y="1702"/>
                  <a:pt x="14487" y="1702"/>
                </a:cubicBezTo>
                <a:close/>
                <a:moveTo>
                  <a:pt x="9993" y="8148"/>
                </a:moveTo>
                <a:lnTo>
                  <a:pt x="10887" y="10294"/>
                </a:lnTo>
                <a:cubicBezTo>
                  <a:pt x="10670" y="10319"/>
                  <a:pt x="10452" y="10339"/>
                  <a:pt x="10239" y="10372"/>
                </a:cubicBezTo>
                <a:cubicBezTo>
                  <a:pt x="8393" y="10659"/>
                  <a:pt x="5951" y="11433"/>
                  <a:pt x="5951" y="12626"/>
                </a:cubicBezTo>
                <a:cubicBezTo>
                  <a:pt x="5951" y="14105"/>
                  <a:pt x="8310" y="14610"/>
                  <a:pt x="9857" y="14837"/>
                </a:cubicBezTo>
                <a:cubicBezTo>
                  <a:pt x="8554" y="14252"/>
                  <a:pt x="7648" y="13905"/>
                  <a:pt x="7919" y="12995"/>
                </a:cubicBezTo>
                <a:cubicBezTo>
                  <a:pt x="8121" y="12320"/>
                  <a:pt x="9876" y="11893"/>
                  <a:pt x="11506" y="11779"/>
                </a:cubicBezTo>
                <a:lnTo>
                  <a:pt x="13232" y="15921"/>
                </a:lnTo>
                <a:cubicBezTo>
                  <a:pt x="12721" y="15976"/>
                  <a:pt x="12162" y="16009"/>
                  <a:pt x="11553" y="16017"/>
                </a:cubicBezTo>
                <a:cubicBezTo>
                  <a:pt x="6939" y="16077"/>
                  <a:pt x="2110" y="14777"/>
                  <a:pt x="2110" y="12897"/>
                </a:cubicBezTo>
                <a:cubicBezTo>
                  <a:pt x="2150" y="11455"/>
                  <a:pt x="4470" y="10101"/>
                  <a:pt x="6193" y="9440"/>
                </a:cubicBezTo>
                <a:cubicBezTo>
                  <a:pt x="7795" y="8822"/>
                  <a:pt x="8820" y="8505"/>
                  <a:pt x="9993" y="8148"/>
                </a:cubicBezTo>
                <a:close/>
                <a:moveTo>
                  <a:pt x="12664" y="11733"/>
                </a:moveTo>
                <a:cubicBezTo>
                  <a:pt x="14518" y="11721"/>
                  <a:pt x="16491" y="11971"/>
                  <a:pt x="17227" y="12995"/>
                </a:cubicBezTo>
                <a:cubicBezTo>
                  <a:pt x="17939" y="13988"/>
                  <a:pt x="17045" y="15238"/>
                  <a:pt x="14280" y="15765"/>
                </a:cubicBezTo>
                <a:lnTo>
                  <a:pt x="12609" y="11735"/>
                </a:lnTo>
                <a:cubicBezTo>
                  <a:pt x="12628" y="11735"/>
                  <a:pt x="12645" y="11733"/>
                  <a:pt x="12664" y="11733"/>
                </a:cubicBez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4" name="Google Shape;14;p15"/>
          <p:cNvSpPr/>
          <p:nvPr/>
        </p:nvSpPr>
        <p:spPr>
          <a:xfrm rot="1107715">
            <a:off x="7283950" y="93328"/>
            <a:ext cx="609032" cy="732072"/>
          </a:xfrm>
          <a:custGeom>
            <a:avLst/>
            <a:gdLst/>
            <a:ahLst/>
            <a:cxnLst/>
            <a:rect l="l" t="t" r="r" b="b"/>
            <a:pathLst>
              <a:path w="21113" h="21383" extrusionOk="0">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5" name="Google Shape;15;p15"/>
          <p:cNvSpPr/>
          <p:nvPr/>
        </p:nvSpPr>
        <p:spPr>
          <a:xfrm>
            <a:off x="7666468" y="-432072"/>
            <a:ext cx="1958055" cy="1958055"/>
          </a:xfrm>
          <a:custGeom>
            <a:avLst/>
            <a:gdLst/>
            <a:ahLst/>
            <a:cxnLst/>
            <a:rect l="l" t="t" r="r" b="b"/>
            <a:pathLst>
              <a:path w="21600" h="21600" extrusionOk="0">
                <a:moveTo>
                  <a:pt x="10800" y="0"/>
                </a:moveTo>
                <a:lnTo>
                  <a:pt x="9463" y="4077"/>
                </a:lnTo>
                <a:lnTo>
                  <a:pt x="6667" y="823"/>
                </a:lnTo>
                <a:lnTo>
                  <a:pt x="6991" y="5101"/>
                </a:lnTo>
                <a:lnTo>
                  <a:pt x="3164" y="3164"/>
                </a:lnTo>
                <a:lnTo>
                  <a:pt x="5100" y="6993"/>
                </a:lnTo>
                <a:lnTo>
                  <a:pt x="822" y="6667"/>
                </a:lnTo>
                <a:lnTo>
                  <a:pt x="4077" y="9463"/>
                </a:lnTo>
                <a:lnTo>
                  <a:pt x="0" y="10800"/>
                </a:lnTo>
                <a:lnTo>
                  <a:pt x="4077" y="12138"/>
                </a:lnTo>
                <a:lnTo>
                  <a:pt x="822" y="14934"/>
                </a:lnTo>
                <a:lnTo>
                  <a:pt x="5100" y="14609"/>
                </a:lnTo>
                <a:lnTo>
                  <a:pt x="3164" y="18438"/>
                </a:lnTo>
                <a:lnTo>
                  <a:pt x="6991" y="16500"/>
                </a:lnTo>
                <a:lnTo>
                  <a:pt x="6667" y="20778"/>
                </a:lnTo>
                <a:lnTo>
                  <a:pt x="9463" y="17525"/>
                </a:lnTo>
                <a:lnTo>
                  <a:pt x="10800" y="21600"/>
                </a:lnTo>
                <a:lnTo>
                  <a:pt x="12138" y="17525"/>
                </a:lnTo>
                <a:lnTo>
                  <a:pt x="14933" y="20778"/>
                </a:lnTo>
                <a:lnTo>
                  <a:pt x="14609" y="16500"/>
                </a:lnTo>
                <a:lnTo>
                  <a:pt x="18438" y="18438"/>
                </a:lnTo>
                <a:lnTo>
                  <a:pt x="16500" y="14609"/>
                </a:lnTo>
                <a:lnTo>
                  <a:pt x="20778" y="14934"/>
                </a:lnTo>
                <a:lnTo>
                  <a:pt x="17523" y="12138"/>
                </a:lnTo>
                <a:lnTo>
                  <a:pt x="21600" y="10800"/>
                </a:lnTo>
                <a:lnTo>
                  <a:pt x="17523" y="9463"/>
                </a:lnTo>
                <a:lnTo>
                  <a:pt x="20778" y="6667"/>
                </a:lnTo>
                <a:lnTo>
                  <a:pt x="16500" y="6993"/>
                </a:lnTo>
                <a:lnTo>
                  <a:pt x="18438" y="3164"/>
                </a:lnTo>
                <a:lnTo>
                  <a:pt x="14609" y="5101"/>
                </a:lnTo>
                <a:lnTo>
                  <a:pt x="14933" y="823"/>
                </a:lnTo>
                <a:lnTo>
                  <a:pt x="12138" y="4077"/>
                </a:lnTo>
                <a:lnTo>
                  <a:pt x="10800" y="0"/>
                </a:lnTo>
                <a:close/>
                <a:moveTo>
                  <a:pt x="10800" y="5098"/>
                </a:moveTo>
                <a:cubicBezTo>
                  <a:pt x="13950" y="5098"/>
                  <a:pt x="16504" y="7650"/>
                  <a:pt x="16504" y="10800"/>
                </a:cubicBezTo>
                <a:cubicBezTo>
                  <a:pt x="16504" y="13950"/>
                  <a:pt x="13950" y="16504"/>
                  <a:pt x="10800" y="16504"/>
                </a:cubicBezTo>
                <a:cubicBezTo>
                  <a:pt x="7650" y="16504"/>
                  <a:pt x="5096" y="13950"/>
                  <a:pt x="5096" y="10800"/>
                </a:cubicBezTo>
                <a:cubicBezTo>
                  <a:pt x="5096" y="7650"/>
                  <a:pt x="7650" y="5098"/>
                  <a:pt x="10800" y="5098"/>
                </a:cubicBezTo>
                <a:close/>
              </a:path>
            </a:pathLst>
          </a:custGeom>
          <a:solidFill>
            <a:srgbClr val="FFFB00"/>
          </a:solidFill>
          <a:ln w="25400" cap="flat" cmpd="sng">
            <a:solidFill>
              <a:srgbClr val="FF26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6" name="Google Shape;16;p15"/>
          <p:cNvSpPr/>
          <p:nvPr/>
        </p:nvSpPr>
        <p:spPr>
          <a:xfrm rot="1760887">
            <a:off x="5344049" y="-592927"/>
            <a:ext cx="824906" cy="1512717"/>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7" name="Google Shape;17;p15"/>
          <p:cNvSpPr/>
          <p:nvPr/>
        </p:nvSpPr>
        <p:spPr>
          <a:xfrm rot="1760887">
            <a:off x="2130830" y="-242874"/>
            <a:ext cx="824906" cy="1512717"/>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8" name="Google Shape;18;p15"/>
          <p:cNvSpPr/>
          <p:nvPr/>
        </p:nvSpPr>
        <p:spPr>
          <a:xfrm>
            <a:off x="8401898" y="3596964"/>
            <a:ext cx="1493091"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424242"/>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19" name="Google Shape;19;p15"/>
          <p:cNvSpPr/>
          <p:nvPr/>
        </p:nvSpPr>
        <p:spPr>
          <a:xfrm>
            <a:off x="7690994" y="3596964"/>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929292"/>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0" name="Google Shape;20;p15"/>
          <p:cNvSpPr/>
          <p:nvPr/>
        </p:nvSpPr>
        <p:spPr>
          <a:xfrm>
            <a:off x="7157816" y="4085711"/>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1" name="Google Shape;21;p15"/>
          <p:cNvSpPr/>
          <p:nvPr/>
        </p:nvSpPr>
        <p:spPr>
          <a:xfrm>
            <a:off x="8019787" y="4085711"/>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FFFFFF"/>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2" name="Google Shape;22;p15"/>
          <p:cNvSpPr/>
          <p:nvPr/>
        </p:nvSpPr>
        <p:spPr>
          <a:xfrm>
            <a:off x="7068953" y="4636661"/>
            <a:ext cx="1493092" cy="899822"/>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D6D6D6"/>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3" name="Google Shape;23;p15"/>
          <p:cNvSpPr/>
          <p:nvPr/>
        </p:nvSpPr>
        <p:spPr>
          <a:xfrm>
            <a:off x="8019787" y="4530026"/>
            <a:ext cx="1493092" cy="899821"/>
          </a:xfrm>
          <a:custGeom>
            <a:avLst/>
            <a:gdLst/>
            <a:ahLst/>
            <a:cxnLst/>
            <a:rect l="l" t="t"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919191"/>
          </a:solidFill>
          <a:ln w="254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4" name="Google Shape;24;p15"/>
          <p:cNvSpPr/>
          <p:nvPr/>
        </p:nvSpPr>
        <p:spPr>
          <a:xfrm rot="-1931118">
            <a:off x="-422441" y="3854391"/>
            <a:ext cx="1841066" cy="1535939"/>
          </a:xfrm>
          <a:custGeom>
            <a:avLst/>
            <a:gdLst/>
            <a:ahLst/>
            <a:cxnLst/>
            <a:rect l="l" t="t" r="r" b="b"/>
            <a:pathLst>
              <a:path w="21598" h="21586" extrusionOk="0">
                <a:moveTo>
                  <a:pt x="11007" y="3"/>
                </a:moveTo>
                <a:cubicBezTo>
                  <a:pt x="10519" y="-14"/>
                  <a:pt x="10178" y="40"/>
                  <a:pt x="10143" y="46"/>
                </a:cubicBezTo>
                <a:cubicBezTo>
                  <a:pt x="9825" y="98"/>
                  <a:pt x="9605" y="450"/>
                  <a:pt x="9648" y="830"/>
                </a:cubicBezTo>
                <a:cubicBezTo>
                  <a:pt x="9692" y="1210"/>
                  <a:pt x="9984" y="1474"/>
                  <a:pt x="10301" y="1422"/>
                </a:cubicBezTo>
                <a:cubicBezTo>
                  <a:pt x="10319" y="1419"/>
                  <a:pt x="12142" y="1155"/>
                  <a:pt x="13202" y="2265"/>
                </a:cubicBezTo>
                <a:cubicBezTo>
                  <a:pt x="13739" y="2827"/>
                  <a:pt x="14011" y="3682"/>
                  <a:pt x="14008" y="4804"/>
                </a:cubicBezTo>
                <a:lnTo>
                  <a:pt x="14008" y="4830"/>
                </a:lnTo>
                <a:cubicBezTo>
                  <a:pt x="14009" y="4842"/>
                  <a:pt x="14024" y="6068"/>
                  <a:pt x="13259" y="7015"/>
                </a:cubicBezTo>
                <a:cubicBezTo>
                  <a:pt x="12615" y="7814"/>
                  <a:pt x="11591" y="8215"/>
                  <a:pt x="10224" y="8212"/>
                </a:cubicBezTo>
                <a:lnTo>
                  <a:pt x="581" y="8212"/>
                </a:lnTo>
                <a:cubicBezTo>
                  <a:pt x="260" y="8212"/>
                  <a:pt x="0" y="8524"/>
                  <a:pt x="0" y="8908"/>
                </a:cubicBezTo>
                <a:cubicBezTo>
                  <a:pt x="0" y="9291"/>
                  <a:pt x="260" y="9603"/>
                  <a:pt x="581" y="9603"/>
                </a:cubicBezTo>
                <a:lnTo>
                  <a:pt x="10222" y="9603"/>
                </a:lnTo>
                <a:cubicBezTo>
                  <a:pt x="11918" y="9606"/>
                  <a:pt x="13221" y="9062"/>
                  <a:pt x="14093" y="7982"/>
                </a:cubicBezTo>
                <a:cubicBezTo>
                  <a:pt x="15162" y="6657"/>
                  <a:pt x="15171" y="5000"/>
                  <a:pt x="15168" y="4798"/>
                </a:cubicBezTo>
                <a:cubicBezTo>
                  <a:pt x="15169" y="3260"/>
                  <a:pt x="14766" y="2055"/>
                  <a:pt x="13966" y="1218"/>
                </a:cubicBezTo>
                <a:cubicBezTo>
                  <a:pt x="13047" y="255"/>
                  <a:pt x="11820" y="32"/>
                  <a:pt x="11007" y="3"/>
                </a:cubicBezTo>
                <a:close/>
                <a:moveTo>
                  <a:pt x="18476" y="6734"/>
                </a:moveTo>
                <a:cubicBezTo>
                  <a:pt x="18113" y="6721"/>
                  <a:pt x="17862" y="6760"/>
                  <a:pt x="17835" y="6765"/>
                </a:cubicBezTo>
                <a:cubicBezTo>
                  <a:pt x="17519" y="6817"/>
                  <a:pt x="17297" y="7166"/>
                  <a:pt x="17339" y="7545"/>
                </a:cubicBezTo>
                <a:cubicBezTo>
                  <a:pt x="17382" y="7925"/>
                  <a:pt x="17674" y="8191"/>
                  <a:pt x="17991" y="8141"/>
                </a:cubicBezTo>
                <a:cubicBezTo>
                  <a:pt x="18003" y="8140"/>
                  <a:pt x="19225" y="7959"/>
                  <a:pt x="19926" y="8697"/>
                </a:cubicBezTo>
                <a:cubicBezTo>
                  <a:pt x="20272" y="9062"/>
                  <a:pt x="20439" y="9601"/>
                  <a:pt x="20437" y="10347"/>
                </a:cubicBezTo>
                <a:lnTo>
                  <a:pt x="20439" y="10373"/>
                </a:lnTo>
                <a:cubicBezTo>
                  <a:pt x="20439" y="10381"/>
                  <a:pt x="20449" y="11166"/>
                  <a:pt x="19953" y="11780"/>
                </a:cubicBezTo>
                <a:cubicBezTo>
                  <a:pt x="19530" y="12304"/>
                  <a:pt x="18848" y="12570"/>
                  <a:pt x="17928" y="12570"/>
                </a:cubicBezTo>
                <a:cubicBezTo>
                  <a:pt x="17923" y="12570"/>
                  <a:pt x="17919" y="12570"/>
                  <a:pt x="17915" y="12570"/>
                </a:cubicBezTo>
                <a:lnTo>
                  <a:pt x="581" y="12546"/>
                </a:lnTo>
                <a:cubicBezTo>
                  <a:pt x="261" y="12546"/>
                  <a:pt x="1" y="12858"/>
                  <a:pt x="0" y="13242"/>
                </a:cubicBezTo>
                <a:cubicBezTo>
                  <a:pt x="0" y="13625"/>
                  <a:pt x="259" y="13936"/>
                  <a:pt x="579" y="13937"/>
                </a:cubicBezTo>
                <a:lnTo>
                  <a:pt x="17913" y="13959"/>
                </a:lnTo>
                <a:cubicBezTo>
                  <a:pt x="17919" y="13959"/>
                  <a:pt x="17924" y="13959"/>
                  <a:pt x="17930" y="13959"/>
                </a:cubicBezTo>
                <a:cubicBezTo>
                  <a:pt x="19175" y="13959"/>
                  <a:pt x="20136" y="13552"/>
                  <a:pt x="20786" y="12746"/>
                </a:cubicBezTo>
                <a:cubicBezTo>
                  <a:pt x="21582" y="11760"/>
                  <a:pt x="21600" y="10526"/>
                  <a:pt x="21598" y="10345"/>
                </a:cubicBezTo>
                <a:cubicBezTo>
                  <a:pt x="21599" y="9190"/>
                  <a:pt x="21292" y="8281"/>
                  <a:pt x="20685" y="7646"/>
                </a:cubicBezTo>
                <a:cubicBezTo>
                  <a:pt x="19996" y="6924"/>
                  <a:pt x="19082" y="6757"/>
                  <a:pt x="18476" y="6734"/>
                </a:cubicBezTo>
                <a:close/>
                <a:moveTo>
                  <a:pt x="15068" y="16652"/>
                </a:moveTo>
                <a:lnTo>
                  <a:pt x="579" y="16666"/>
                </a:lnTo>
                <a:cubicBezTo>
                  <a:pt x="259" y="16666"/>
                  <a:pt x="0" y="16977"/>
                  <a:pt x="0" y="17361"/>
                </a:cubicBezTo>
                <a:cubicBezTo>
                  <a:pt x="1" y="17745"/>
                  <a:pt x="260" y="18055"/>
                  <a:pt x="581" y="18055"/>
                </a:cubicBezTo>
                <a:lnTo>
                  <a:pt x="15070" y="18040"/>
                </a:lnTo>
                <a:cubicBezTo>
                  <a:pt x="15073" y="18040"/>
                  <a:pt x="15076" y="18040"/>
                  <a:pt x="15078" y="18040"/>
                </a:cubicBezTo>
                <a:cubicBezTo>
                  <a:pt x="15565" y="18040"/>
                  <a:pt x="15920" y="18171"/>
                  <a:pt x="16133" y="18426"/>
                </a:cubicBezTo>
                <a:cubicBezTo>
                  <a:pt x="16371" y="18712"/>
                  <a:pt x="16372" y="19087"/>
                  <a:pt x="16372" y="19092"/>
                </a:cubicBezTo>
                <a:lnTo>
                  <a:pt x="16372" y="19118"/>
                </a:lnTo>
                <a:cubicBezTo>
                  <a:pt x="16373" y="19486"/>
                  <a:pt x="16297" y="19746"/>
                  <a:pt x="16140" y="19912"/>
                </a:cubicBezTo>
                <a:cubicBezTo>
                  <a:pt x="15853" y="20215"/>
                  <a:pt x="15324" y="20212"/>
                  <a:pt x="15144" y="20185"/>
                </a:cubicBezTo>
                <a:cubicBezTo>
                  <a:pt x="14828" y="20135"/>
                  <a:pt x="14538" y="20400"/>
                  <a:pt x="14494" y="20779"/>
                </a:cubicBezTo>
                <a:cubicBezTo>
                  <a:pt x="14451" y="21160"/>
                  <a:pt x="14671" y="21509"/>
                  <a:pt x="14989" y="21562"/>
                </a:cubicBezTo>
                <a:cubicBezTo>
                  <a:pt x="15025" y="21568"/>
                  <a:pt x="15152" y="21586"/>
                  <a:pt x="15330" y="21586"/>
                </a:cubicBezTo>
                <a:cubicBezTo>
                  <a:pt x="15730" y="21586"/>
                  <a:pt x="16392" y="21493"/>
                  <a:pt x="16901" y="20961"/>
                </a:cubicBezTo>
                <a:cubicBezTo>
                  <a:pt x="17189" y="20659"/>
                  <a:pt x="17533" y="20097"/>
                  <a:pt x="17533" y="19124"/>
                </a:cubicBezTo>
                <a:cubicBezTo>
                  <a:pt x="17535" y="18965"/>
                  <a:pt x="17519" y="18144"/>
                  <a:pt x="16976" y="17472"/>
                </a:cubicBezTo>
                <a:cubicBezTo>
                  <a:pt x="16535" y="16926"/>
                  <a:pt x="15897" y="16646"/>
                  <a:pt x="15068" y="16652"/>
                </a:cubicBezTo>
                <a:close/>
              </a:path>
            </a:pathLst>
          </a:custGeom>
          <a:solidFill>
            <a:srgbClr val="73FD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5" name="Google Shape;25;p15"/>
          <p:cNvSpPr/>
          <p:nvPr/>
        </p:nvSpPr>
        <p:spPr>
          <a:xfrm>
            <a:off x="-38142" y="-158373"/>
            <a:ext cx="1274063" cy="1265913"/>
          </a:xfrm>
          <a:custGeom>
            <a:avLst/>
            <a:gdLst/>
            <a:ahLst/>
            <a:cxnLst/>
            <a:rect l="l" t="t" r="r" b="b"/>
            <a:pathLst>
              <a:path w="21470" h="21600" extrusionOk="0">
                <a:moveTo>
                  <a:pt x="10732" y="0"/>
                </a:moveTo>
                <a:cubicBezTo>
                  <a:pt x="10405" y="0"/>
                  <a:pt x="10137" y="271"/>
                  <a:pt x="10137" y="603"/>
                </a:cubicBezTo>
                <a:lnTo>
                  <a:pt x="10137" y="3456"/>
                </a:lnTo>
                <a:lnTo>
                  <a:pt x="7330" y="625"/>
                </a:lnTo>
                <a:cubicBezTo>
                  <a:pt x="7099" y="391"/>
                  <a:pt x="6719" y="391"/>
                  <a:pt x="6488" y="625"/>
                </a:cubicBezTo>
                <a:cubicBezTo>
                  <a:pt x="6257" y="859"/>
                  <a:pt x="6257" y="1244"/>
                  <a:pt x="6488" y="1477"/>
                </a:cubicBezTo>
                <a:lnTo>
                  <a:pt x="10137" y="5155"/>
                </a:lnTo>
                <a:lnTo>
                  <a:pt x="10137" y="6993"/>
                </a:lnTo>
                <a:lnTo>
                  <a:pt x="7442" y="4933"/>
                </a:lnTo>
                <a:lnTo>
                  <a:pt x="7776" y="8542"/>
                </a:lnTo>
                <a:lnTo>
                  <a:pt x="6327" y="7689"/>
                </a:lnTo>
                <a:lnTo>
                  <a:pt x="5012" y="2646"/>
                </a:lnTo>
                <a:cubicBezTo>
                  <a:pt x="4926" y="2325"/>
                  <a:pt x="4604" y="2129"/>
                  <a:pt x="4282" y="2216"/>
                </a:cubicBezTo>
                <a:cubicBezTo>
                  <a:pt x="3966" y="2303"/>
                  <a:pt x="3772" y="2629"/>
                  <a:pt x="3858" y="2955"/>
                </a:cubicBezTo>
                <a:lnTo>
                  <a:pt x="4866" y="6835"/>
                </a:lnTo>
                <a:lnTo>
                  <a:pt x="2199" y="5271"/>
                </a:lnTo>
                <a:cubicBezTo>
                  <a:pt x="1915" y="5102"/>
                  <a:pt x="1551" y="5200"/>
                  <a:pt x="1384" y="5488"/>
                </a:cubicBezTo>
                <a:cubicBezTo>
                  <a:pt x="1218" y="5776"/>
                  <a:pt x="1315" y="6145"/>
                  <a:pt x="1599" y="6314"/>
                </a:cubicBezTo>
                <a:lnTo>
                  <a:pt x="4266" y="7879"/>
                </a:lnTo>
                <a:lnTo>
                  <a:pt x="438" y="8917"/>
                </a:lnTo>
                <a:cubicBezTo>
                  <a:pt x="122" y="9004"/>
                  <a:pt x="-65" y="9335"/>
                  <a:pt x="21" y="9655"/>
                </a:cubicBezTo>
                <a:cubicBezTo>
                  <a:pt x="91" y="9927"/>
                  <a:pt x="331" y="10100"/>
                  <a:pt x="594" y="10100"/>
                </a:cubicBezTo>
                <a:cubicBezTo>
                  <a:pt x="648" y="10100"/>
                  <a:pt x="697" y="10096"/>
                  <a:pt x="750" y="10080"/>
                </a:cubicBezTo>
                <a:lnTo>
                  <a:pt x="5720" y="8727"/>
                </a:lnTo>
                <a:lnTo>
                  <a:pt x="7019" y="9487"/>
                </a:lnTo>
                <a:lnTo>
                  <a:pt x="3980" y="10792"/>
                </a:lnTo>
                <a:lnTo>
                  <a:pt x="7019" y="12096"/>
                </a:lnTo>
                <a:lnTo>
                  <a:pt x="5720" y="12856"/>
                </a:lnTo>
                <a:lnTo>
                  <a:pt x="750" y="11503"/>
                </a:lnTo>
                <a:cubicBezTo>
                  <a:pt x="697" y="11487"/>
                  <a:pt x="648" y="11481"/>
                  <a:pt x="594" y="11481"/>
                </a:cubicBezTo>
                <a:cubicBezTo>
                  <a:pt x="331" y="11481"/>
                  <a:pt x="91" y="11661"/>
                  <a:pt x="21" y="11928"/>
                </a:cubicBezTo>
                <a:cubicBezTo>
                  <a:pt x="-65" y="12248"/>
                  <a:pt x="122" y="12579"/>
                  <a:pt x="438" y="12666"/>
                </a:cubicBezTo>
                <a:lnTo>
                  <a:pt x="4266" y="13704"/>
                </a:lnTo>
                <a:lnTo>
                  <a:pt x="1609" y="15280"/>
                </a:lnTo>
                <a:cubicBezTo>
                  <a:pt x="1325" y="15448"/>
                  <a:pt x="1228" y="15817"/>
                  <a:pt x="1394" y="16105"/>
                </a:cubicBezTo>
                <a:cubicBezTo>
                  <a:pt x="1561" y="16393"/>
                  <a:pt x="1925" y="16491"/>
                  <a:pt x="2209" y="16322"/>
                </a:cubicBezTo>
                <a:lnTo>
                  <a:pt x="4878" y="14758"/>
                </a:lnTo>
                <a:lnTo>
                  <a:pt x="3863" y="18638"/>
                </a:lnTo>
                <a:cubicBezTo>
                  <a:pt x="3777" y="18959"/>
                  <a:pt x="3971" y="19290"/>
                  <a:pt x="4287" y="19377"/>
                </a:cubicBezTo>
                <a:cubicBezTo>
                  <a:pt x="4604" y="19464"/>
                  <a:pt x="4931" y="19268"/>
                  <a:pt x="5017" y="18948"/>
                </a:cubicBezTo>
                <a:lnTo>
                  <a:pt x="6332" y="13911"/>
                </a:lnTo>
                <a:lnTo>
                  <a:pt x="7781" y="13057"/>
                </a:lnTo>
                <a:lnTo>
                  <a:pt x="7449" y="16665"/>
                </a:lnTo>
                <a:lnTo>
                  <a:pt x="10142" y="14605"/>
                </a:lnTo>
                <a:lnTo>
                  <a:pt x="10142" y="16443"/>
                </a:lnTo>
                <a:lnTo>
                  <a:pt x="6493" y="20121"/>
                </a:lnTo>
                <a:cubicBezTo>
                  <a:pt x="6262" y="20355"/>
                  <a:pt x="6257" y="20736"/>
                  <a:pt x="6493" y="20975"/>
                </a:cubicBezTo>
                <a:cubicBezTo>
                  <a:pt x="6724" y="21209"/>
                  <a:pt x="7099" y="21214"/>
                  <a:pt x="7335" y="20975"/>
                </a:cubicBezTo>
                <a:lnTo>
                  <a:pt x="10142" y="18143"/>
                </a:lnTo>
                <a:lnTo>
                  <a:pt x="10142" y="20995"/>
                </a:lnTo>
                <a:cubicBezTo>
                  <a:pt x="10142" y="21327"/>
                  <a:pt x="10410" y="21600"/>
                  <a:pt x="10738" y="21600"/>
                </a:cubicBezTo>
                <a:cubicBezTo>
                  <a:pt x="11065" y="21600"/>
                  <a:pt x="11333" y="21327"/>
                  <a:pt x="11333" y="20995"/>
                </a:cubicBezTo>
                <a:lnTo>
                  <a:pt x="11333" y="18143"/>
                </a:lnTo>
                <a:lnTo>
                  <a:pt x="14140" y="20975"/>
                </a:lnTo>
                <a:cubicBezTo>
                  <a:pt x="14371" y="21209"/>
                  <a:pt x="14751" y="21209"/>
                  <a:pt x="14982" y="20975"/>
                </a:cubicBezTo>
                <a:cubicBezTo>
                  <a:pt x="15213" y="20741"/>
                  <a:pt x="15213" y="20355"/>
                  <a:pt x="14982" y="20121"/>
                </a:cubicBezTo>
                <a:lnTo>
                  <a:pt x="11333" y="16443"/>
                </a:lnTo>
                <a:lnTo>
                  <a:pt x="11333" y="14600"/>
                </a:lnTo>
                <a:lnTo>
                  <a:pt x="14028" y="16660"/>
                </a:lnTo>
                <a:lnTo>
                  <a:pt x="13694" y="13052"/>
                </a:lnTo>
                <a:lnTo>
                  <a:pt x="15143" y="13904"/>
                </a:lnTo>
                <a:lnTo>
                  <a:pt x="16458" y="18942"/>
                </a:lnTo>
                <a:cubicBezTo>
                  <a:pt x="16544" y="19263"/>
                  <a:pt x="16867" y="19459"/>
                  <a:pt x="17189" y="19372"/>
                </a:cubicBezTo>
                <a:cubicBezTo>
                  <a:pt x="17506" y="19285"/>
                  <a:pt x="17698" y="18958"/>
                  <a:pt x="17612" y="18632"/>
                </a:cubicBezTo>
                <a:lnTo>
                  <a:pt x="16604" y="14753"/>
                </a:lnTo>
                <a:lnTo>
                  <a:pt x="19271" y="16317"/>
                </a:lnTo>
                <a:cubicBezTo>
                  <a:pt x="19555" y="16486"/>
                  <a:pt x="19921" y="16388"/>
                  <a:pt x="20087" y="16100"/>
                </a:cubicBezTo>
                <a:cubicBezTo>
                  <a:pt x="20254" y="15812"/>
                  <a:pt x="20157" y="15443"/>
                  <a:pt x="19873" y="15275"/>
                </a:cubicBezTo>
                <a:lnTo>
                  <a:pt x="17204" y="13709"/>
                </a:lnTo>
                <a:lnTo>
                  <a:pt x="21032" y="12671"/>
                </a:lnTo>
                <a:cubicBezTo>
                  <a:pt x="21348" y="12584"/>
                  <a:pt x="21535" y="12253"/>
                  <a:pt x="21449" y="11933"/>
                </a:cubicBezTo>
                <a:cubicBezTo>
                  <a:pt x="21363" y="11666"/>
                  <a:pt x="21122" y="11493"/>
                  <a:pt x="20859" y="11493"/>
                </a:cubicBezTo>
                <a:cubicBezTo>
                  <a:pt x="20805" y="11493"/>
                  <a:pt x="20758" y="11497"/>
                  <a:pt x="20705" y="11513"/>
                </a:cubicBezTo>
                <a:lnTo>
                  <a:pt x="15734" y="12862"/>
                </a:lnTo>
                <a:lnTo>
                  <a:pt x="14436" y="12101"/>
                </a:lnTo>
                <a:lnTo>
                  <a:pt x="17473" y="10797"/>
                </a:lnTo>
                <a:lnTo>
                  <a:pt x="14436" y="9492"/>
                </a:lnTo>
                <a:lnTo>
                  <a:pt x="15734" y="8732"/>
                </a:lnTo>
                <a:lnTo>
                  <a:pt x="20705" y="10085"/>
                </a:lnTo>
                <a:cubicBezTo>
                  <a:pt x="20758" y="10101"/>
                  <a:pt x="20805" y="10107"/>
                  <a:pt x="20859" y="10107"/>
                </a:cubicBezTo>
                <a:cubicBezTo>
                  <a:pt x="21122" y="10107"/>
                  <a:pt x="21364" y="9927"/>
                  <a:pt x="21434" y="9661"/>
                </a:cubicBezTo>
                <a:cubicBezTo>
                  <a:pt x="21520" y="9340"/>
                  <a:pt x="21331" y="9009"/>
                  <a:pt x="21015" y="8922"/>
                </a:cubicBezTo>
                <a:lnTo>
                  <a:pt x="17189" y="7884"/>
                </a:lnTo>
                <a:lnTo>
                  <a:pt x="19856" y="6319"/>
                </a:lnTo>
                <a:cubicBezTo>
                  <a:pt x="20140" y="6150"/>
                  <a:pt x="20237" y="5781"/>
                  <a:pt x="20071" y="5493"/>
                </a:cubicBezTo>
                <a:cubicBezTo>
                  <a:pt x="19904" y="5205"/>
                  <a:pt x="19540" y="5108"/>
                  <a:pt x="19255" y="5276"/>
                </a:cubicBezTo>
                <a:lnTo>
                  <a:pt x="16587" y="6840"/>
                </a:lnTo>
                <a:lnTo>
                  <a:pt x="17597" y="2962"/>
                </a:lnTo>
                <a:cubicBezTo>
                  <a:pt x="17683" y="2641"/>
                  <a:pt x="17489" y="2308"/>
                  <a:pt x="17173" y="2221"/>
                </a:cubicBezTo>
                <a:cubicBezTo>
                  <a:pt x="16856" y="2134"/>
                  <a:pt x="16529" y="2330"/>
                  <a:pt x="16443" y="2651"/>
                </a:cubicBezTo>
                <a:lnTo>
                  <a:pt x="15128" y="7689"/>
                </a:lnTo>
                <a:lnTo>
                  <a:pt x="13679" y="8542"/>
                </a:lnTo>
                <a:lnTo>
                  <a:pt x="14011" y="4933"/>
                </a:lnTo>
                <a:lnTo>
                  <a:pt x="11328" y="6993"/>
                </a:lnTo>
                <a:lnTo>
                  <a:pt x="11328" y="5155"/>
                </a:lnTo>
                <a:lnTo>
                  <a:pt x="14977" y="1477"/>
                </a:lnTo>
                <a:cubicBezTo>
                  <a:pt x="15208" y="1244"/>
                  <a:pt x="15213" y="864"/>
                  <a:pt x="14977" y="625"/>
                </a:cubicBezTo>
                <a:cubicBezTo>
                  <a:pt x="14746" y="391"/>
                  <a:pt x="14371" y="386"/>
                  <a:pt x="14135" y="625"/>
                </a:cubicBezTo>
                <a:lnTo>
                  <a:pt x="11328" y="3456"/>
                </a:lnTo>
                <a:lnTo>
                  <a:pt x="11328" y="603"/>
                </a:lnTo>
                <a:cubicBezTo>
                  <a:pt x="11328" y="271"/>
                  <a:pt x="11060" y="0"/>
                  <a:pt x="10732" y="0"/>
                </a:cubicBezTo>
                <a:close/>
                <a:moveTo>
                  <a:pt x="8881" y="7541"/>
                </a:moveTo>
                <a:lnTo>
                  <a:pt x="10137" y="8504"/>
                </a:lnTo>
                <a:lnTo>
                  <a:pt x="10137" y="9922"/>
                </a:lnTo>
                <a:lnTo>
                  <a:pt x="9042" y="9280"/>
                </a:lnTo>
                <a:lnTo>
                  <a:pt x="8881" y="7541"/>
                </a:lnTo>
                <a:close/>
                <a:moveTo>
                  <a:pt x="12584" y="7541"/>
                </a:moveTo>
                <a:lnTo>
                  <a:pt x="12423" y="9280"/>
                </a:lnTo>
                <a:lnTo>
                  <a:pt x="11328" y="9922"/>
                </a:lnTo>
                <a:lnTo>
                  <a:pt x="11328" y="8504"/>
                </a:lnTo>
                <a:lnTo>
                  <a:pt x="12584" y="7541"/>
                </a:lnTo>
                <a:close/>
                <a:moveTo>
                  <a:pt x="8425" y="10209"/>
                </a:moveTo>
                <a:lnTo>
                  <a:pt x="9535" y="10797"/>
                </a:lnTo>
                <a:lnTo>
                  <a:pt x="8425" y="11384"/>
                </a:lnTo>
                <a:lnTo>
                  <a:pt x="6847" y="10797"/>
                </a:lnTo>
                <a:lnTo>
                  <a:pt x="8425" y="10209"/>
                </a:lnTo>
                <a:close/>
                <a:moveTo>
                  <a:pt x="13040" y="10209"/>
                </a:moveTo>
                <a:lnTo>
                  <a:pt x="14618" y="10797"/>
                </a:lnTo>
                <a:lnTo>
                  <a:pt x="13040" y="11384"/>
                </a:lnTo>
                <a:lnTo>
                  <a:pt x="11930" y="10797"/>
                </a:lnTo>
                <a:lnTo>
                  <a:pt x="13040" y="10209"/>
                </a:lnTo>
                <a:close/>
                <a:moveTo>
                  <a:pt x="11328" y="11666"/>
                </a:moveTo>
                <a:lnTo>
                  <a:pt x="12423" y="12308"/>
                </a:lnTo>
                <a:lnTo>
                  <a:pt x="12584" y="14047"/>
                </a:lnTo>
                <a:lnTo>
                  <a:pt x="11328" y="13089"/>
                </a:lnTo>
                <a:lnTo>
                  <a:pt x="11328" y="11666"/>
                </a:lnTo>
                <a:close/>
                <a:moveTo>
                  <a:pt x="10137" y="11671"/>
                </a:moveTo>
                <a:lnTo>
                  <a:pt x="10137" y="13089"/>
                </a:lnTo>
                <a:lnTo>
                  <a:pt x="8881" y="14052"/>
                </a:lnTo>
                <a:lnTo>
                  <a:pt x="9042" y="12313"/>
                </a:lnTo>
                <a:lnTo>
                  <a:pt x="10137" y="11671"/>
                </a:lnTo>
                <a:close/>
              </a:path>
            </a:pathLst>
          </a:custGeom>
          <a:gradFill>
            <a:gsLst>
              <a:gs pos="0">
                <a:srgbClr val="2C7898"/>
              </a:gs>
              <a:gs pos="16649">
                <a:srgbClr val="89B6CC"/>
              </a:gs>
              <a:gs pos="100000">
                <a:srgbClr val="E3F2FF"/>
              </a:gs>
            </a:gsLst>
            <a:lin ang="20004592"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6" name="Google Shape;26;p15"/>
          <p:cNvSpPr/>
          <p:nvPr/>
        </p:nvSpPr>
        <p:spPr>
          <a:xfrm>
            <a:off x="926548" y="-204035"/>
            <a:ext cx="494061"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7" name="Google Shape;27;p15"/>
          <p:cNvSpPr/>
          <p:nvPr/>
        </p:nvSpPr>
        <p:spPr>
          <a:xfrm>
            <a:off x="-193126" y="-55563"/>
            <a:ext cx="494062" cy="497178"/>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8" name="Google Shape;28;p15"/>
          <p:cNvSpPr/>
          <p:nvPr/>
        </p:nvSpPr>
        <p:spPr>
          <a:xfrm>
            <a:off x="-193126" y="1048933"/>
            <a:ext cx="494062" cy="497179"/>
          </a:xfrm>
          <a:custGeom>
            <a:avLst/>
            <a:gdLst/>
            <a:ahLst/>
            <a:cxnLst/>
            <a:rect l="l" t="t" r="r" b="b"/>
            <a:pathLst>
              <a:path w="21469" h="21600" extrusionOk="0">
                <a:moveTo>
                  <a:pt x="10737" y="0"/>
                </a:moveTo>
                <a:cubicBezTo>
                  <a:pt x="10407" y="0"/>
                  <a:pt x="10142" y="265"/>
                  <a:pt x="10142" y="594"/>
                </a:cubicBezTo>
                <a:lnTo>
                  <a:pt x="10142" y="3412"/>
                </a:lnTo>
                <a:lnTo>
                  <a:pt x="7334" y="616"/>
                </a:lnTo>
                <a:cubicBezTo>
                  <a:pt x="7102" y="384"/>
                  <a:pt x="6724" y="384"/>
                  <a:pt x="6492" y="616"/>
                </a:cubicBezTo>
                <a:cubicBezTo>
                  <a:pt x="6259" y="848"/>
                  <a:pt x="6259" y="1226"/>
                  <a:pt x="6492" y="1458"/>
                </a:cubicBezTo>
                <a:lnTo>
                  <a:pt x="10142" y="5093"/>
                </a:lnTo>
                <a:lnTo>
                  <a:pt x="10142" y="9801"/>
                </a:lnTo>
                <a:lnTo>
                  <a:pt x="6330" y="7592"/>
                </a:lnTo>
                <a:lnTo>
                  <a:pt x="5011" y="2614"/>
                </a:lnTo>
                <a:cubicBezTo>
                  <a:pt x="4925" y="2295"/>
                  <a:pt x="4601" y="2106"/>
                  <a:pt x="4282" y="2192"/>
                </a:cubicBezTo>
                <a:cubicBezTo>
                  <a:pt x="3964" y="2278"/>
                  <a:pt x="3774" y="2602"/>
                  <a:pt x="3860" y="2921"/>
                </a:cubicBezTo>
                <a:lnTo>
                  <a:pt x="4871" y="6755"/>
                </a:lnTo>
                <a:lnTo>
                  <a:pt x="2203" y="5206"/>
                </a:lnTo>
                <a:cubicBezTo>
                  <a:pt x="1917" y="5039"/>
                  <a:pt x="1555" y="5136"/>
                  <a:pt x="1388" y="5422"/>
                </a:cubicBezTo>
                <a:cubicBezTo>
                  <a:pt x="1220" y="5708"/>
                  <a:pt x="1317" y="6070"/>
                  <a:pt x="1604" y="6237"/>
                </a:cubicBezTo>
                <a:lnTo>
                  <a:pt x="4272" y="7781"/>
                </a:lnTo>
                <a:lnTo>
                  <a:pt x="442" y="8807"/>
                </a:lnTo>
                <a:cubicBezTo>
                  <a:pt x="124" y="8893"/>
                  <a:pt x="-66" y="9217"/>
                  <a:pt x="20" y="9536"/>
                </a:cubicBezTo>
                <a:cubicBezTo>
                  <a:pt x="91" y="9801"/>
                  <a:pt x="333" y="9980"/>
                  <a:pt x="593" y="9980"/>
                </a:cubicBezTo>
                <a:cubicBezTo>
                  <a:pt x="641" y="9980"/>
                  <a:pt x="696" y="9974"/>
                  <a:pt x="750" y="9958"/>
                </a:cubicBezTo>
                <a:lnTo>
                  <a:pt x="5724" y="8623"/>
                </a:lnTo>
                <a:lnTo>
                  <a:pt x="9477" y="10800"/>
                </a:lnTo>
                <a:lnTo>
                  <a:pt x="5724" y="12977"/>
                </a:lnTo>
                <a:lnTo>
                  <a:pt x="750" y="11642"/>
                </a:lnTo>
                <a:cubicBezTo>
                  <a:pt x="696" y="11626"/>
                  <a:pt x="647" y="11620"/>
                  <a:pt x="593" y="11620"/>
                </a:cubicBezTo>
                <a:cubicBezTo>
                  <a:pt x="328" y="11620"/>
                  <a:pt x="91" y="11794"/>
                  <a:pt x="20" y="12064"/>
                </a:cubicBezTo>
                <a:cubicBezTo>
                  <a:pt x="-66" y="12383"/>
                  <a:pt x="124" y="12707"/>
                  <a:pt x="442" y="12793"/>
                </a:cubicBezTo>
                <a:lnTo>
                  <a:pt x="4272" y="13819"/>
                </a:lnTo>
                <a:lnTo>
                  <a:pt x="1604" y="15363"/>
                </a:lnTo>
                <a:cubicBezTo>
                  <a:pt x="1317" y="15530"/>
                  <a:pt x="1220" y="15892"/>
                  <a:pt x="1388" y="16178"/>
                </a:cubicBezTo>
                <a:cubicBezTo>
                  <a:pt x="1555" y="16464"/>
                  <a:pt x="1917" y="16561"/>
                  <a:pt x="2203" y="16394"/>
                </a:cubicBezTo>
                <a:lnTo>
                  <a:pt x="4871" y="14845"/>
                </a:lnTo>
                <a:lnTo>
                  <a:pt x="3860" y="18679"/>
                </a:lnTo>
                <a:cubicBezTo>
                  <a:pt x="3774" y="18998"/>
                  <a:pt x="3969" y="19322"/>
                  <a:pt x="4282" y="19408"/>
                </a:cubicBezTo>
                <a:cubicBezTo>
                  <a:pt x="4601" y="19494"/>
                  <a:pt x="4925" y="19299"/>
                  <a:pt x="5011" y="18986"/>
                </a:cubicBezTo>
                <a:lnTo>
                  <a:pt x="6325" y="14008"/>
                </a:lnTo>
                <a:lnTo>
                  <a:pt x="10137" y="11799"/>
                </a:lnTo>
                <a:lnTo>
                  <a:pt x="10137" y="16507"/>
                </a:lnTo>
                <a:lnTo>
                  <a:pt x="6492" y="20142"/>
                </a:lnTo>
                <a:cubicBezTo>
                  <a:pt x="6259" y="20374"/>
                  <a:pt x="6259" y="20752"/>
                  <a:pt x="6492" y="20984"/>
                </a:cubicBezTo>
                <a:cubicBezTo>
                  <a:pt x="6724" y="21216"/>
                  <a:pt x="7102" y="21216"/>
                  <a:pt x="7334" y="20984"/>
                </a:cubicBezTo>
                <a:lnTo>
                  <a:pt x="10142" y="18188"/>
                </a:lnTo>
                <a:lnTo>
                  <a:pt x="10142" y="21006"/>
                </a:lnTo>
                <a:cubicBezTo>
                  <a:pt x="10142" y="21335"/>
                  <a:pt x="10407" y="21600"/>
                  <a:pt x="10737" y="21600"/>
                </a:cubicBezTo>
                <a:cubicBezTo>
                  <a:pt x="11066" y="21600"/>
                  <a:pt x="11331" y="21335"/>
                  <a:pt x="11331" y="21006"/>
                </a:cubicBezTo>
                <a:lnTo>
                  <a:pt x="11331" y="18188"/>
                </a:lnTo>
                <a:lnTo>
                  <a:pt x="14139" y="20984"/>
                </a:lnTo>
                <a:cubicBezTo>
                  <a:pt x="14371" y="21216"/>
                  <a:pt x="14749" y="21216"/>
                  <a:pt x="14981" y="20984"/>
                </a:cubicBezTo>
                <a:cubicBezTo>
                  <a:pt x="15214" y="20752"/>
                  <a:pt x="15214" y="20374"/>
                  <a:pt x="14981" y="20142"/>
                </a:cubicBezTo>
                <a:lnTo>
                  <a:pt x="11331" y="16507"/>
                </a:lnTo>
                <a:lnTo>
                  <a:pt x="11331" y="11799"/>
                </a:lnTo>
                <a:lnTo>
                  <a:pt x="15143" y="14008"/>
                </a:lnTo>
                <a:lnTo>
                  <a:pt x="16457" y="18986"/>
                </a:lnTo>
                <a:cubicBezTo>
                  <a:pt x="16543" y="19305"/>
                  <a:pt x="16867" y="19494"/>
                  <a:pt x="17186" y="19408"/>
                </a:cubicBezTo>
                <a:cubicBezTo>
                  <a:pt x="17504" y="19322"/>
                  <a:pt x="17692" y="18998"/>
                  <a:pt x="17606" y="18679"/>
                </a:cubicBezTo>
                <a:lnTo>
                  <a:pt x="16597" y="14845"/>
                </a:lnTo>
                <a:lnTo>
                  <a:pt x="19265" y="16394"/>
                </a:lnTo>
                <a:cubicBezTo>
                  <a:pt x="19551" y="16561"/>
                  <a:pt x="19913" y="16464"/>
                  <a:pt x="20080" y="16178"/>
                </a:cubicBezTo>
                <a:cubicBezTo>
                  <a:pt x="20248" y="15892"/>
                  <a:pt x="20151" y="15530"/>
                  <a:pt x="19864" y="15363"/>
                </a:cubicBezTo>
                <a:lnTo>
                  <a:pt x="17196" y="13819"/>
                </a:lnTo>
                <a:lnTo>
                  <a:pt x="21026" y="12793"/>
                </a:lnTo>
                <a:cubicBezTo>
                  <a:pt x="21344" y="12707"/>
                  <a:pt x="21534" y="12383"/>
                  <a:pt x="21448" y="12064"/>
                </a:cubicBezTo>
                <a:cubicBezTo>
                  <a:pt x="21377" y="11799"/>
                  <a:pt x="21133" y="11620"/>
                  <a:pt x="20874" y="11620"/>
                </a:cubicBezTo>
                <a:cubicBezTo>
                  <a:pt x="20825" y="11620"/>
                  <a:pt x="20772" y="11626"/>
                  <a:pt x="20718" y="11642"/>
                </a:cubicBezTo>
                <a:lnTo>
                  <a:pt x="15743" y="12977"/>
                </a:lnTo>
                <a:lnTo>
                  <a:pt x="11989" y="10800"/>
                </a:lnTo>
                <a:lnTo>
                  <a:pt x="15743" y="8623"/>
                </a:lnTo>
                <a:lnTo>
                  <a:pt x="20718" y="9958"/>
                </a:lnTo>
                <a:cubicBezTo>
                  <a:pt x="20772" y="9974"/>
                  <a:pt x="20820" y="9980"/>
                  <a:pt x="20874" y="9980"/>
                </a:cubicBezTo>
                <a:cubicBezTo>
                  <a:pt x="21138" y="9980"/>
                  <a:pt x="21377" y="9806"/>
                  <a:pt x="21448" y="9536"/>
                </a:cubicBezTo>
                <a:cubicBezTo>
                  <a:pt x="21534" y="9217"/>
                  <a:pt x="21344" y="8893"/>
                  <a:pt x="21026" y="8807"/>
                </a:cubicBezTo>
                <a:lnTo>
                  <a:pt x="17196" y="7781"/>
                </a:lnTo>
                <a:lnTo>
                  <a:pt x="19864" y="6237"/>
                </a:lnTo>
                <a:cubicBezTo>
                  <a:pt x="20151" y="6070"/>
                  <a:pt x="20248" y="5708"/>
                  <a:pt x="20080" y="5422"/>
                </a:cubicBezTo>
                <a:cubicBezTo>
                  <a:pt x="19913" y="5136"/>
                  <a:pt x="19551" y="5039"/>
                  <a:pt x="19265" y="5206"/>
                </a:cubicBezTo>
                <a:lnTo>
                  <a:pt x="16602" y="6750"/>
                </a:lnTo>
                <a:lnTo>
                  <a:pt x="17613" y="2916"/>
                </a:lnTo>
                <a:cubicBezTo>
                  <a:pt x="17699" y="2597"/>
                  <a:pt x="17504" y="2273"/>
                  <a:pt x="17191" y="2187"/>
                </a:cubicBezTo>
                <a:cubicBezTo>
                  <a:pt x="16872" y="2101"/>
                  <a:pt x="16548" y="2296"/>
                  <a:pt x="16462" y="2609"/>
                </a:cubicBezTo>
                <a:lnTo>
                  <a:pt x="15149" y="7587"/>
                </a:lnTo>
                <a:lnTo>
                  <a:pt x="11331" y="9806"/>
                </a:lnTo>
                <a:lnTo>
                  <a:pt x="11331" y="5098"/>
                </a:lnTo>
                <a:lnTo>
                  <a:pt x="14981" y="1463"/>
                </a:lnTo>
                <a:cubicBezTo>
                  <a:pt x="15214" y="1231"/>
                  <a:pt x="15214" y="853"/>
                  <a:pt x="14981" y="621"/>
                </a:cubicBezTo>
                <a:cubicBezTo>
                  <a:pt x="14749" y="389"/>
                  <a:pt x="14371" y="389"/>
                  <a:pt x="14139" y="621"/>
                </a:cubicBezTo>
                <a:lnTo>
                  <a:pt x="11331" y="3419"/>
                </a:lnTo>
                <a:lnTo>
                  <a:pt x="11331" y="594"/>
                </a:lnTo>
                <a:cubicBezTo>
                  <a:pt x="11331" y="265"/>
                  <a:pt x="11066" y="0"/>
                  <a:pt x="10737" y="0"/>
                </a:cubicBezTo>
                <a:close/>
              </a:path>
            </a:pathLst>
          </a:custGeom>
          <a:solidFill>
            <a:srgbClr val="0096FF"/>
          </a:soli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9" name="Google Shape;29;p15"/>
          <p:cNvSpPr/>
          <p:nvPr/>
        </p:nvSpPr>
        <p:spPr>
          <a:xfrm rot="2232783">
            <a:off x="3253541" y="320337"/>
            <a:ext cx="427188"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0" name="Google Shape;30;p15"/>
          <p:cNvSpPr/>
          <p:nvPr/>
        </p:nvSpPr>
        <p:spPr>
          <a:xfrm rot="2232783">
            <a:off x="3253541" y="-328362"/>
            <a:ext cx="427188" cy="702034"/>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1" name="Google Shape;31;p15"/>
          <p:cNvSpPr/>
          <p:nvPr/>
        </p:nvSpPr>
        <p:spPr>
          <a:xfrm rot="2232783">
            <a:off x="3982218" y="-248386"/>
            <a:ext cx="427187"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2" name="Google Shape;32;p15"/>
          <p:cNvSpPr/>
          <p:nvPr/>
        </p:nvSpPr>
        <p:spPr>
          <a:xfrm rot="2232783">
            <a:off x="2827709" y="257153"/>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3" name="Google Shape;33;p15"/>
          <p:cNvSpPr/>
          <p:nvPr/>
        </p:nvSpPr>
        <p:spPr>
          <a:xfrm rot="2232783">
            <a:off x="4052440" y="320337"/>
            <a:ext cx="427188"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4" name="Google Shape;34;p15"/>
          <p:cNvSpPr/>
          <p:nvPr/>
        </p:nvSpPr>
        <p:spPr>
          <a:xfrm rot="2232783">
            <a:off x="4702523" y="-408339"/>
            <a:ext cx="427187" cy="70203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5" name="Google Shape;35;p15"/>
          <p:cNvSpPr/>
          <p:nvPr/>
        </p:nvSpPr>
        <p:spPr>
          <a:xfrm rot="2232783">
            <a:off x="5203253" y="-117805"/>
            <a:ext cx="277604" cy="456210"/>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6" name="Google Shape;36;p15"/>
          <p:cNvSpPr/>
          <p:nvPr/>
        </p:nvSpPr>
        <p:spPr>
          <a:xfrm rot="2232783">
            <a:off x="4673369" y="450918"/>
            <a:ext cx="277604" cy="456210"/>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7" name="Google Shape;37;p15"/>
          <p:cNvSpPr/>
          <p:nvPr/>
        </p:nvSpPr>
        <p:spPr>
          <a:xfrm rot="2232783">
            <a:off x="3579926" y="950340"/>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8" name="Google Shape;38;p15"/>
          <p:cNvSpPr/>
          <p:nvPr/>
        </p:nvSpPr>
        <p:spPr>
          <a:xfrm rot="2232783">
            <a:off x="2827709" y="831508"/>
            <a:ext cx="249074" cy="409325"/>
          </a:xfrm>
          <a:custGeom>
            <a:avLst/>
            <a:gdLst/>
            <a:ahLst/>
            <a:cxnLst/>
            <a:rect l="l" t="t"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gradFill>
            <a:gsLst>
              <a:gs pos="0">
                <a:srgbClr val="0433FF"/>
              </a:gs>
              <a:gs pos="100000">
                <a:srgbClr val="73FDFF"/>
              </a:gs>
            </a:gsLst>
            <a:lin ang="5711266" scaled="0"/>
          </a:gradFill>
          <a:ln w="2540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39" name="Google Shape;39;p15"/>
          <p:cNvSpPr/>
          <p:nvPr/>
        </p:nvSpPr>
        <p:spPr>
          <a:xfrm>
            <a:off x="8123258" y="24718"/>
            <a:ext cx="1044475" cy="1044475"/>
          </a:xfrm>
          <a:prstGeom prst="ellipse">
            <a:avLst/>
          </a:prstGeom>
          <a:solidFill>
            <a:srgbClr val="FF26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40" name="Google Shape;40;p15"/>
          <p:cNvSpPr/>
          <p:nvPr/>
        </p:nvSpPr>
        <p:spPr>
          <a:xfrm rot="1760887">
            <a:off x="7729620" y="855249"/>
            <a:ext cx="508510" cy="932507"/>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41" name="Google Shape;41;p15"/>
          <p:cNvSpPr/>
          <p:nvPr/>
        </p:nvSpPr>
        <p:spPr>
          <a:xfrm rot="1760887">
            <a:off x="1314501" y="4515463"/>
            <a:ext cx="364361" cy="668168"/>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42" name="Google Shape;42;p15"/>
          <p:cNvSpPr/>
          <p:nvPr/>
        </p:nvSpPr>
        <p:spPr>
          <a:xfrm rot="1760887">
            <a:off x="185596" y="4515463"/>
            <a:ext cx="364362" cy="668168"/>
          </a:xfrm>
          <a:custGeom>
            <a:avLst/>
            <a:gdLst/>
            <a:ahLst/>
            <a:cxnLst/>
            <a:rect l="l" t="t" r="r" b="b"/>
            <a:pathLst>
              <a:path w="20773" h="21355" extrusionOk="0">
                <a:moveTo>
                  <a:pt x="10381" y="0"/>
                </a:moveTo>
                <a:lnTo>
                  <a:pt x="10381" y="16548"/>
                </a:lnTo>
                <a:cubicBezTo>
                  <a:pt x="9873" y="16331"/>
                  <a:pt x="9239" y="16170"/>
                  <a:pt x="8472" y="16089"/>
                </a:cubicBezTo>
                <a:cubicBezTo>
                  <a:pt x="8110" y="16051"/>
                  <a:pt x="7736" y="16033"/>
                  <a:pt x="7360" y="16032"/>
                </a:cubicBezTo>
                <a:cubicBezTo>
                  <a:pt x="4729" y="16024"/>
                  <a:pt x="1880" y="16887"/>
                  <a:pt x="617" y="18145"/>
                </a:cubicBezTo>
                <a:cubicBezTo>
                  <a:pt x="-827" y="19583"/>
                  <a:pt x="349" y="20994"/>
                  <a:pt x="3242" y="21297"/>
                </a:cubicBezTo>
                <a:cubicBezTo>
                  <a:pt x="6135" y="21600"/>
                  <a:pt x="9653" y="20681"/>
                  <a:pt x="11096" y="19243"/>
                </a:cubicBezTo>
                <a:cubicBezTo>
                  <a:pt x="11465" y="18876"/>
                  <a:pt x="11662" y="18511"/>
                  <a:pt x="11704" y="18165"/>
                </a:cubicBezTo>
                <a:lnTo>
                  <a:pt x="11713" y="18165"/>
                </a:lnTo>
                <a:lnTo>
                  <a:pt x="11713" y="5770"/>
                </a:lnTo>
                <a:cubicBezTo>
                  <a:pt x="14895" y="6593"/>
                  <a:pt x="19024" y="8023"/>
                  <a:pt x="19519" y="10182"/>
                </a:cubicBezTo>
                <a:cubicBezTo>
                  <a:pt x="20131" y="12852"/>
                  <a:pt x="18074" y="14651"/>
                  <a:pt x="17306" y="15397"/>
                </a:cubicBezTo>
                <a:cubicBezTo>
                  <a:pt x="18434" y="14668"/>
                  <a:pt x="20773" y="13668"/>
                  <a:pt x="20773" y="10506"/>
                </a:cubicBezTo>
                <a:cubicBezTo>
                  <a:pt x="20773" y="7870"/>
                  <a:pt x="16995" y="5499"/>
                  <a:pt x="16008" y="4840"/>
                </a:cubicBezTo>
                <a:cubicBezTo>
                  <a:pt x="14441" y="3794"/>
                  <a:pt x="12088" y="2574"/>
                  <a:pt x="11743" y="607"/>
                </a:cubicBezTo>
                <a:cubicBezTo>
                  <a:pt x="11711" y="454"/>
                  <a:pt x="11716" y="356"/>
                  <a:pt x="11713" y="247"/>
                </a:cubicBezTo>
                <a:lnTo>
                  <a:pt x="11713" y="0"/>
                </a:lnTo>
                <a:lnTo>
                  <a:pt x="10381"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43" name="Google Shape;43;p15"/>
          <p:cNvSpPr/>
          <p:nvPr/>
        </p:nvSpPr>
        <p:spPr>
          <a:xfrm rot="1604143">
            <a:off x="-250710" y="3594211"/>
            <a:ext cx="591661" cy="653812"/>
          </a:xfrm>
          <a:custGeom>
            <a:avLst/>
            <a:gdLst/>
            <a:ahLst/>
            <a:cxnLst/>
            <a:rect l="l" t="t" r="r" b="b"/>
            <a:pathLst>
              <a:path w="21180" h="21397" extrusionOk="0">
                <a:moveTo>
                  <a:pt x="5270" y="0"/>
                </a:moveTo>
                <a:lnTo>
                  <a:pt x="5270" y="17420"/>
                </a:lnTo>
                <a:cubicBezTo>
                  <a:pt x="5012" y="17241"/>
                  <a:pt x="4690" y="17104"/>
                  <a:pt x="4300" y="17038"/>
                </a:cubicBezTo>
                <a:cubicBezTo>
                  <a:pt x="2832" y="16787"/>
                  <a:pt x="1046" y="17550"/>
                  <a:pt x="313" y="18740"/>
                </a:cubicBezTo>
                <a:cubicBezTo>
                  <a:pt x="-420" y="19930"/>
                  <a:pt x="177" y="21098"/>
                  <a:pt x="1645" y="21349"/>
                </a:cubicBezTo>
                <a:cubicBezTo>
                  <a:pt x="3114" y="21600"/>
                  <a:pt x="4897" y="20837"/>
                  <a:pt x="5630" y="19647"/>
                </a:cubicBezTo>
                <a:cubicBezTo>
                  <a:pt x="5852" y="19286"/>
                  <a:pt x="5940" y="18933"/>
                  <a:pt x="5931" y="18601"/>
                </a:cubicBezTo>
                <a:lnTo>
                  <a:pt x="5946" y="18601"/>
                </a:lnTo>
                <a:lnTo>
                  <a:pt x="5946" y="6159"/>
                </a:lnTo>
                <a:lnTo>
                  <a:pt x="20496" y="6159"/>
                </a:lnTo>
                <a:lnTo>
                  <a:pt x="20496" y="17411"/>
                </a:lnTo>
                <a:cubicBezTo>
                  <a:pt x="20239" y="17235"/>
                  <a:pt x="19920" y="17101"/>
                  <a:pt x="19534" y="17036"/>
                </a:cubicBezTo>
                <a:cubicBezTo>
                  <a:pt x="18066" y="16785"/>
                  <a:pt x="16280" y="17548"/>
                  <a:pt x="15547" y="18738"/>
                </a:cubicBezTo>
                <a:cubicBezTo>
                  <a:pt x="14814" y="19928"/>
                  <a:pt x="15411" y="21096"/>
                  <a:pt x="16879" y="21347"/>
                </a:cubicBezTo>
                <a:cubicBezTo>
                  <a:pt x="18348" y="21598"/>
                  <a:pt x="20131" y="20837"/>
                  <a:pt x="20864" y="19647"/>
                </a:cubicBezTo>
                <a:cubicBezTo>
                  <a:pt x="21086" y="19287"/>
                  <a:pt x="21174" y="18932"/>
                  <a:pt x="21165" y="18601"/>
                </a:cubicBezTo>
                <a:lnTo>
                  <a:pt x="21173" y="18601"/>
                </a:lnTo>
                <a:lnTo>
                  <a:pt x="21173" y="6159"/>
                </a:lnTo>
                <a:lnTo>
                  <a:pt x="21180" y="6159"/>
                </a:lnTo>
                <a:lnTo>
                  <a:pt x="21180" y="4529"/>
                </a:lnTo>
                <a:lnTo>
                  <a:pt x="21180" y="3563"/>
                </a:lnTo>
                <a:lnTo>
                  <a:pt x="21173" y="3563"/>
                </a:lnTo>
                <a:lnTo>
                  <a:pt x="21173" y="2595"/>
                </a:lnTo>
                <a:lnTo>
                  <a:pt x="21180" y="2595"/>
                </a:lnTo>
                <a:lnTo>
                  <a:pt x="21180" y="0"/>
                </a:lnTo>
                <a:lnTo>
                  <a:pt x="21173" y="0"/>
                </a:lnTo>
                <a:lnTo>
                  <a:pt x="20496" y="0"/>
                </a:lnTo>
                <a:lnTo>
                  <a:pt x="5946" y="0"/>
                </a:lnTo>
                <a:lnTo>
                  <a:pt x="5484" y="0"/>
                </a:lnTo>
                <a:lnTo>
                  <a:pt x="5270" y="0"/>
                </a:lnTo>
                <a:close/>
                <a:moveTo>
                  <a:pt x="5946" y="2595"/>
                </a:moveTo>
                <a:lnTo>
                  <a:pt x="20496" y="2595"/>
                </a:lnTo>
                <a:lnTo>
                  <a:pt x="20496" y="3563"/>
                </a:lnTo>
                <a:lnTo>
                  <a:pt x="5946" y="3563"/>
                </a:lnTo>
                <a:lnTo>
                  <a:pt x="5946" y="2595"/>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44" name="Google Shape;44;p15"/>
          <p:cNvSpPr txBox="1">
            <a:spLocks noGrp="1"/>
          </p:cNvSpPr>
          <p:nvPr>
            <p:ph type="sldNum" idx="12"/>
          </p:nvPr>
        </p:nvSpPr>
        <p:spPr>
          <a:xfrm>
            <a:off x="4419600" y="4767262"/>
            <a:ext cx="2133600" cy="386051"/>
          </a:xfrm>
          <a:prstGeom prst="rect">
            <a:avLst/>
          </a:prstGeom>
          <a:noFill/>
          <a:ln>
            <a:noFill/>
          </a:ln>
        </p:spPr>
        <p:txBody>
          <a:bodyPr spcFirstLastPara="1" wrap="square" lIns="91400" tIns="91400" rIns="91400" bIns="91400" anchor="t" anchorCtr="0">
            <a:spAutoFit/>
          </a:bodyPr>
          <a:lstStyle>
            <a:lvl1pPr marL="0" marR="0" lvl="0" indent="0" algn="r" rtl="0">
              <a:lnSpc>
                <a:spcPct val="100000"/>
              </a:lnSpc>
              <a:spcBef>
                <a:spcPts val="0"/>
              </a:spcBef>
              <a:spcAft>
                <a:spcPts val="0"/>
              </a:spcAft>
              <a:buClr>
                <a:schemeClr val="accent2"/>
              </a:buClr>
              <a:buSzPts val="1300"/>
              <a:buFont typeface="Roboto Condensed"/>
              <a:buNone/>
              <a:defRPr sz="1300" b="0" i="0" u="none" strike="noStrike" cap="none">
                <a:solidFill>
                  <a:schemeClr val="accent2"/>
                </a:solidFill>
                <a:latin typeface="Roboto Condensed"/>
                <a:ea typeface="Roboto Condensed"/>
                <a:cs typeface="Roboto Condensed"/>
                <a:sym typeface="Roboto Condensed"/>
              </a:defRPr>
            </a:lvl1pPr>
            <a:lvl2pPr marL="0" marR="0" lvl="1" indent="0" algn="r" rtl="0">
              <a:lnSpc>
                <a:spcPct val="100000"/>
              </a:lnSpc>
              <a:spcBef>
                <a:spcPts val="0"/>
              </a:spcBef>
              <a:spcAft>
                <a:spcPts val="0"/>
              </a:spcAft>
              <a:buClr>
                <a:schemeClr val="accent2"/>
              </a:buClr>
              <a:buSzPts val="1300"/>
              <a:buFont typeface="Roboto Condensed"/>
              <a:buNone/>
              <a:defRPr sz="1300" b="0" i="0" u="none" strike="noStrike" cap="none">
                <a:solidFill>
                  <a:schemeClr val="accent2"/>
                </a:solidFill>
                <a:latin typeface="Roboto Condensed"/>
                <a:ea typeface="Roboto Condensed"/>
                <a:cs typeface="Roboto Condensed"/>
                <a:sym typeface="Roboto Condensed"/>
              </a:defRPr>
            </a:lvl2pPr>
            <a:lvl3pPr marL="0" marR="0" lvl="2" indent="0" algn="r" rtl="0">
              <a:lnSpc>
                <a:spcPct val="100000"/>
              </a:lnSpc>
              <a:spcBef>
                <a:spcPts val="0"/>
              </a:spcBef>
              <a:spcAft>
                <a:spcPts val="0"/>
              </a:spcAft>
              <a:buClr>
                <a:schemeClr val="accent2"/>
              </a:buClr>
              <a:buSzPts val="1300"/>
              <a:buFont typeface="Roboto Condensed"/>
              <a:buNone/>
              <a:defRPr sz="1300" b="0" i="0" u="none" strike="noStrike" cap="none">
                <a:solidFill>
                  <a:schemeClr val="accent2"/>
                </a:solidFill>
                <a:latin typeface="Roboto Condensed"/>
                <a:ea typeface="Roboto Condensed"/>
                <a:cs typeface="Roboto Condensed"/>
                <a:sym typeface="Roboto Condensed"/>
              </a:defRPr>
            </a:lvl3pPr>
            <a:lvl4pPr marL="0" marR="0" lvl="3" indent="0" algn="r" rtl="0">
              <a:lnSpc>
                <a:spcPct val="100000"/>
              </a:lnSpc>
              <a:spcBef>
                <a:spcPts val="0"/>
              </a:spcBef>
              <a:spcAft>
                <a:spcPts val="0"/>
              </a:spcAft>
              <a:buClr>
                <a:schemeClr val="accent2"/>
              </a:buClr>
              <a:buSzPts val="1300"/>
              <a:buFont typeface="Roboto Condensed"/>
              <a:buNone/>
              <a:defRPr sz="1300" b="0" i="0" u="none" strike="noStrike" cap="none">
                <a:solidFill>
                  <a:schemeClr val="accent2"/>
                </a:solidFill>
                <a:latin typeface="Roboto Condensed"/>
                <a:ea typeface="Roboto Condensed"/>
                <a:cs typeface="Roboto Condensed"/>
                <a:sym typeface="Roboto Condensed"/>
              </a:defRPr>
            </a:lvl4pPr>
            <a:lvl5pPr marL="0" marR="0" lvl="4" indent="0" algn="r" rtl="0">
              <a:lnSpc>
                <a:spcPct val="100000"/>
              </a:lnSpc>
              <a:spcBef>
                <a:spcPts val="0"/>
              </a:spcBef>
              <a:spcAft>
                <a:spcPts val="0"/>
              </a:spcAft>
              <a:buClr>
                <a:schemeClr val="accent2"/>
              </a:buClr>
              <a:buSzPts val="1300"/>
              <a:buFont typeface="Roboto Condensed"/>
              <a:buNone/>
              <a:defRPr sz="1300" b="0" i="0" u="none" strike="noStrike" cap="none">
                <a:solidFill>
                  <a:schemeClr val="accent2"/>
                </a:solidFill>
                <a:latin typeface="Roboto Condensed"/>
                <a:ea typeface="Roboto Condensed"/>
                <a:cs typeface="Roboto Condensed"/>
                <a:sym typeface="Roboto Condensed"/>
              </a:defRPr>
            </a:lvl5pPr>
            <a:lvl6pPr marL="0" marR="0" lvl="5" indent="0" algn="r" rtl="0">
              <a:lnSpc>
                <a:spcPct val="100000"/>
              </a:lnSpc>
              <a:spcBef>
                <a:spcPts val="0"/>
              </a:spcBef>
              <a:spcAft>
                <a:spcPts val="0"/>
              </a:spcAft>
              <a:buClr>
                <a:schemeClr val="accent2"/>
              </a:buClr>
              <a:buSzPts val="1300"/>
              <a:buFont typeface="Roboto Condensed"/>
              <a:buNone/>
              <a:defRPr sz="1300" b="0" i="0" u="none" strike="noStrike" cap="none">
                <a:solidFill>
                  <a:schemeClr val="accent2"/>
                </a:solidFill>
                <a:latin typeface="Roboto Condensed"/>
                <a:ea typeface="Roboto Condensed"/>
                <a:cs typeface="Roboto Condensed"/>
                <a:sym typeface="Roboto Condensed"/>
              </a:defRPr>
            </a:lvl6pPr>
            <a:lvl7pPr marL="0" marR="0" lvl="6" indent="0" algn="r" rtl="0">
              <a:lnSpc>
                <a:spcPct val="100000"/>
              </a:lnSpc>
              <a:spcBef>
                <a:spcPts val="0"/>
              </a:spcBef>
              <a:spcAft>
                <a:spcPts val="0"/>
              </a:spcAft>
              <a:buClr>
                <a:schemeClr val="accent2"/>
              </a:buClr>
              <a:buSzPts val="1300"/>
              <a:buFont typeface="Roboto Condensed"/>
              <a:buNone/>
              <a:defRPr sz="1300" b="0" i="0" u="none" strike="noStrike" cap="none">
                <a:solidFill>
                  <a:schemeClr val="accent2"/>
                </a:solidFill>
                <a:latin typeface="Roboto Condensed"/>
                <a:ea typeface="Roboto Condensed"/>
                <a:cs typeface="Roboto Condensed"/>
                <a:sym typeface="Roboto Condensed"/>
              </a:defRPr>
            </a:lvl7pPr>
            <a:lvl8pPr marL="0" marR="0" lvl="7" indent="0" algn="r" rtl="0">
              <a:lnSpc>
                <a:spcPct val="100000"/>
              </a:lnSpc>
              <a:spcBef>
                <a:spcPts val="0"/>
              </a:spcBef>
              <a:spcAft>
                <a:spcPts val="0"/>
              </a:spcAft>
              <a:buClr>
                <a:schemeClr val="accent2"/>
              </a:buClr>
              <a:buSzPts val="1300"/>
              <a:buFont typeface="Roboto Condensed"/>
              <a:buNone/>
              <a:defRPr sz="1300" b="0" i="0" u="none" strike="noStrike" cap="none">
                <a:solidFill>
                  <a:schemeClr val="accent2"/>
                </a:solidFill>
                <a:latin typeface="Roboto Condensed"/>
                <a:ea typeface="Roboto Condensed"/>
                <a:cs typeface="Roboto Condensed"/>
                <a:sym typeface="Roboto Condensed"/>
              </a:defRPr>
            </a:lvl8pPr>
            <a:lvl9pPr marL="0" marR="0" lvl="8" indent="0" algn="r" rtl="0">
              <a:lnSpc>
                <a:spcPct val="100000"/>
              </a:lnSpc>
              <a:spcBef>
                <a:spcPts val="0"/>
              </a:spcBef>
              <a:spcAft>
                <a:spcPts val="0"/>
              </a:spcAft>
              <a:buClr>
                <a:schemeClr val="accent2"/>
              </a:buClr>
              <a:buSzPts val="1300"/>
              <a:buFont typeface="Roboto Condensed"/>
              <a:buNone/>
              <a:defRPr sz="1300" b="0" i="0" u="none" strike="noStrike" cap="none">
                <a:solidFill>
                  <a:schemeClr val="accent2"/>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‹N›</a:t>
            </a:fld>
            <a:endParaRPr/>
          </a:p>
        </p:txBody>
      </p:sp>
      <p:sp>
        <p:nvSpPr>
          <p:cNvPr id="45" name="Google Shape;45;p15"/>
          <p:cNvSpPr txBox="1">
            <a:spLocks noGrp="1"/>
          </p:cNvSpPr>
          <p:nvPr>
            <p:ph type="title"/>
          </p:nvPr>
        </p:nvSpPr>
        <p:spPr>
          <a:xfrm>
            <a:off x="457200" y="0"/>
            <a:ext cx="8229600" cy="1063229"/>
          </a:xfrm>
          <a:prstGeom prst="rect">
            <a:avLst/>
          </a:prstGeom>
          <a:noFill/>
          <a:ln>
            <a:noFill/>
          </a:ln>
        </p:spPr>
        <p:txBody>
          <a:bodyPr spcFirstLastPara="1" wrap="square" lIns="91400" tIns="91400" rIns="91400" bIns="91400" anchor="b" anchorCtr="0">
            <a:noAutofit/>
          </a:bodyPr>
          <a:lstStyle>
            <a:lvl1pPr marR="0" lvl="0" algn="l" rtl="0">
              <a:lnSpc>
                <a:spcPct val="100000"/>
              </a:lnSpc>
              <a:spcBef>
                <a:spcPts val="0"/>
              </a:spcBef>
              <a:spcAft>
                <a:spcPts val="0"/>
              </a:spcAft>
              <a:buClr>
                <a:schemeClr val="accent1"/>
              </a:buClr>
              <a:buSzPts val="3000"/>
              <a:buFont typeface="Oswald"/>
              <a:buNone/>
              <a:defRPr sz="3000" b="1" i="0" u="none" strike="noStrike" cap="none">
                <a:solidFill>
                  <a:schemeClr val="accent1"/>
                </a:solidFill>
                <a:latin typeface="Oswald"/>
                <a:ea typeface="Oswald"/>
                <a:cs typeface="Oswald"/>
                <a:sym typeface="Oswald"/>
              </a:defRPr>
            </a:lvl1pPr>
            <a:lvl2pPr marR="0" lvl="1" algn="l" rtl="0">
              <a:lnSpc>
                <a:spcPct val="100000"/>
              </a:lnSpc>
              <a:spcBef>
                <a:spcPts val="0"/>
              </a:spcBef>
              <a:spcAft>
                <a:spcPts val="0"/>
              </a:spcAft>
              <a:buClr>
                <a:schemeClr val="accent1"/>
              </a:buClr>
              <a:buSzPts val="3000"/>
              <a:buFont typeface="Oswald"/>
              <a:buNone/>
              <a:defRPr sz="3000" b="1" i="0" u="none" strike="noStrike" cap="none">
                <a:solidFill>
                  <a:schemeClr val="accent1"/>
                </a:solidFill>
                <a:latin typeface="Oswald"/>
                <a:ea typeface="Oswald"/>
                <a:cs typeface="Oswald"/>
                <a:sym typeface="Oswald"/>
              </a:defRPr>
            </a:lvl2pPr>
            <a:lvl3pPr marR="0" lvl="2" algn="l" rtl="0">
              <a:lnSpc>
                <a:spcPct val="100000"/>
              </a:lnSpc>
              <a:spcBef>
                <a:spcPts val="0"/>
              </a:spcBef>
              <a:spcAft>
                <a:spcPts val="0"/>
              </a:spcAft>
              <a:buClr>
                <a:schemeClr val="accent1"/>
              </a:buClr>
              <a:buSzPts val="3000"/>
              <a:buFont typeface="Oswald"/>
              <a:buNone/>
              <a:defRPr sz="3000" b="1" i="0" u="none" strike="noStrike" cap="none">
                <a:solidFill>
                  <a:schemeClr val="accent1"/>
                </a:solidFill>
                <a:latin typeface="Oswald"/>
                <a:ea typeface="Oswald"/>
                <a:cs typeface="Oswald"/>
                <a:sym typeface="Oswald"/>
              </a:defRPr>
            </a:lvl3pPr>
            <a:lvl4pPr marR="0" lvl="3" algn="l" rtl="0">
              <a:lnSpc>
                <a:spcPct val="100000"/>
              </a:lnSpc>
              <a:spcBef>
                <a:spcPts val="0"/>
              </a:spcBef>
              <a:spcAft>
                <a:spcPts val="0"/>
              </a:spcAft>
              <a:buClr>
                <a:schemeClr val="accent1"/>
              </a:buClr>
              <a:buSzPts val="3000"/>
              <a:buFont typeface="Oswald"/>
              <a:buNone/>
              <a:defRPr sz="3000" b="1" i="0" u="none" strike="noStrike" cap="none">
                <a:solidFill>
                  <a:schemeClr val="accent1"/>
                </a:solidFill>
                <a:latin typeface="Oswald"/>
                <a:ea typeface="Oswald"/>
                <a:cs typeface="Oswald"/>
                <a:sym typeface="Oswald"/>
              </a:defRPr>
            </a:lvl4pPr>
            <a:lvl5pPr marR="0" lvl="4" algn="l" rtl="0">
              <a:lnSpc>
                <a:spcPct val="100000"/>
              </a:lnSpc>
              <a:spcBef>
                <a:spcPts val="0"/>
              </a:spcBef>
              <a:spcAft>
                <a:spcPts val="0"/>
              </a:spcAft>
              <a:buClr>
                <a:schemeClr val="accent1"/>
              </a:buClr>
              <a:buSzPts val="3000"/>
              <a:buFont typeface="Oswald"/>
              <a:buNone/>
              <a:defRPr sz="3000" b="1" i="0" u="none" strike="noStrike" cap="none">
                <a:solidFill>
                  <a:schemeClr val="accent1"/>
                </a:solidFill>
                <a:latin typeface="Oswald"/>
                <a:ea typeface="Oswald"/>
                <a:cs typeface="Oswald"/>
                <a:sym typeface="Oswald"/>
              </a:defRPr>
            </a:lvl5pPr>
            <a:lvl6pPr marR="0" lvl="5" algn="l" rtl="0">
              <a:lnSpc>
                <a:spcPct val="100000"/>
              </a:lnSpc>
              <a:spcBef>
                <a:spcPts val="0"/>
              </a:spcBef>
              <a:spcAft>
                <a:spcPts val="0"/>
              </a:spcAft>
              <a:buClr>
                <a:schemeClr val="accent1"/>
              </a:buClr>
              <a:buSzPts val="3000"/>
              <a:buFont typeface="Oswald"/>
              <a:buNone/>
              <a:defRPr sz="3000" b="1" i="0" u="none" strike="noStrike" cap="none">
                <a:solidFill>
                  <a:schemeClr val="accent1"/>
                </a:solidFill>
                <a:latin typeface="Oswald"/>
                <a:ea typeface="Oswald"/>
                <a:cs typeface="Oswald"/>
                <a:sym typeface="Oswald"/>
              </a:defRPr>
            </a:lvl6pPr>
            <a:lvl7pPr marR="0" lvl="6" algn="l" rtl="0">
              <a:lnSpc>
                <a:spcPct val="100000"/>
              </a:lnSpc>
              <a:spcBef>
                <a:spcPts val="0"/>
              </a:spcBef>
              <a:spcAft>
                <a:spcPts val="0"/>
              </a:spcAft>
              <a:buClr>
                <a:schemeClr val="accent1"/>
              </a:buClr>
              <a:buSzPts val="3000"/>
              <a:buFont typeface="Oswald"/>
              <a:buNone/>
              <a:defRPr sz="3000" b="1" i="0" u="none" strike="noStrike" cap="none">
                <a:solidFill>
                  <a:schemeClr val="accent1"/>
                </a:solidFill>
                <a:latin typeface="Oswald"/>
                <a:ea typeface="Oswald"/>
                <a:cs typeface="Oswald"/>
                <a:sym typeface="Oswald"/>
              </a:defRPr>
            </a:lvl7pPr>
            <a:lvl8pPr marR="0" lvl="7" algn="l" rtl="0">
              <a:lnSpc>
                <a:spcPct val="100000"/>
              </a:lnSpc>
              <a:spcBef>
                <a:spcPts val="0"/>
              </a:spcBef>
              <a:spcAft>
                <a:spcPts val="0"/>
              </a:spcAft>
              <a:buClr>
                <a:schemeClr val="accent1"/>
              </a:buClr>
              <a:buSzPts val="3000"/>
              <a:buFont typeface="Oswald"/>
              <a:buNone/>
              <a:defRPr sz="3000" b="1" i="0" u="none" strike="noStrike" cap="none">
                <a:solidFill>
                  <a:schemeClr val="accent1"/>
                </a:solidFill>
                <a:latin typeface="Oswald"/>
                <a:ea typeface="Oswald"/>
                <a:cs typeface="Oswald"/>
                <a:sym typeface="Oswald"/>
              </a:defRPr>
            </a:lvl8pPr>
            <a:lvl9pPr marR="0" lvl="8" algn="l" rtl="0">
              <a:lnSpc>
                <a:spcPct val="100000"/>
              </a:lnSpc>
              <a:spcBef>
                <a:spcPts val="0"/>
              </a:spcBef>
              <a:spcAft>
                <a:spcPts val="0"/>
              </a:spcAft>
              <a:buClr>
                <a:schemeClr val="accent1"/>
              </a:buClr>
              <a:buSzPts val="3000"/>
              <a:buFont typeface="Oswald"/>
              <a:buNone/>
              <a:defRPr sz="3000" b="1" i="0" u="none" strike="noStrike" cap="none">
                <a:solidFill>
                  <a:schemeClr val="accent1"/>
                </a:solidFill>
                <a:latin typeface="Oswald"/>
                <a:ea typeface="Oswald"/>
                <a:cs typeface="Oswald"/>
                <a:sym typeface="Oswald"/>
              </a:defRPr>
            </a:lvl9pPr>
          </a:lstStyle>
          <a:p>
            <a:endParaRPr/>
          </a:p>
        </p:txBody>
      </p:sp>
      <p:sp>
        <p:nvSpPr>
          <p:cNvPr id="46" name="Google Shape;46;p15"/>
          <p:cNvSpPr txBox="1">
            <a:spLocks noGrp="1"/>
          </p:cNvSpPr>
          <p:nvPr>
            <p:ph type="body" idx="1"/>
          </p:nvPr>
        </p:nvSpPr>
        <p:spPr>
          <a:xfrm>
            <a:off x="457200" y="1200150"/>
            <a:ext cx="8229600" cy="3943350"/>
          </a:xfrm>
          <a:prstGeom prst="rect">
            <a:avLst/>
          </a:prstGeom>
          <a:noFill/>
          <a:ln>
            <a:noFill/>
          </a:ln>
        </p:spPr>
        <p:txBody>
          <a:bodyPr spcFirstLastPara="1" wrap="square" lIns="91400" tIns="91400" rIns="91400" bIns="91400" anchor="t" anchorCtr="0">
            <a:noAutofit/>
          </a:bodyPr>
          <a:lstStyle>
            <a:lvl1pPr marL="457200" marR="0" lvl="0" indent="-355600" algn="l" rtl="0">
              <a:lnSpc>
                <a:spcPct val="100000"/>
              </a:lnSpc>
              <a:spcBef>
                <a:spcPts val="600"/>
              </a:spcBef>
              <a:spcAft>
                <a:spcPts val="0"/>
              </a:spcAft>
              <a:buClr>
                <a:schemeClr val="accent3"/>
              </a:buClr>
              <a:buSzPts val="2000"/>
              <a:buFont typeface="Helvetica Neue"/>
              <a:buChar char="»"/>
              <a:defRPr sz="2000" b="0" i="0" u="none" strike="noStrike" cap="none">
                <a:solidFill>
                  <a:srgbClr val="607896"/>
                </a:solidFill>
                <a:latin typeface="Roboto Condensed"/>
                <a:ea typeface="Roboto Condensed"/>
                <a:cs typeface="Roboto Condensed"/>
                <a:sym typeface="Roboto Condensed"/>
              </a:defRPr>
            </a:lvl1pPr>
            <a:lvl2pPr marL="914400" marR="0" lvl="1" indent="-355600" algn="l" rtl="0">
              <a:lnSpc>
                <a:spcPct val="100000"/>
              </a:lnSpc>
              <a:spcBef>
                <a:spcPts val="600"/>
              </a:spcBef>
              <a:spcAft>
                <a:spcPts val="0"/>
              </a:spcAft>
              <a:buClr>
                <a:schemeClr val="accent3"/>
              </a:buClr>
              <a:buSzPts val="2000"/>
              <a:buFont typeface="Helvetica Neue"/>
              <a:buChar char="⋄"/>
              <a:defRPr sz="2000" b="0" i="0" u="none" strike="noStrike" cap="none">
                <a:solidFill>
                  <a:srgbClr val="607896"/>
                </a:solidFill>
                <a:latin typeface="Roboto Condensed"/>
                <a:ea typeface="Roboto Condensed"/>
                <a:cs typeface="Roboto Condensed"/>
                <a:sym typeface="Roboto Condensed"/>
              </a:defRPr>
            </a:lvl2pPr>
            <a:lvl3pPr marL="1371600" marR="0" lvl="2" indent="-355600" algn="l" rtl="0">
              <a:lnSpc>
                <a:spcPct val="100000"/>
              </a:lnSpc>
              <a:spcBef>
                <a:spcPts val="600"/>
              </a:spcBef>
              <a:spcAft>
                <a:spcPts val="0"/>
              </a:spcAft>
              <a:buClr>
                <a:schemeClr val="accent3"/>
              </a:buClr>
              <a:buSzPts val="2000"/>
              <a:buFont typeface="Helvetica Neue"/>
              <a:buChar char="⋄"/>
              <a:defRPr sz="2000" b="0" i="0" u="none" strike="noStrike" cap="none">
                <a:solidFill>
                  <a:srgbClr val="607896"/>
                </a:solidFill>
                <a:latin typeface="Roboto Condensed"/>
                <a:ea typeface="Roboto Condensed"/>
                <a:cs typeface="Roboto Condensed"/>
                <a:sym typeface="Roboto Condensed"/>
              </a:defRPr>
            </a:lvl3pPr>
            <a:lvl4pPr marL="1828800" marR="0" lvl="3" indent="-355600" algn="l" rtl="0">
              <a:lnSpc>
                <a:spcPct val="100000"/>
              </a:lnSpc>
              <a:spcBef>
                <a:spcPts val="600"/>
              </a:spcBef>
              <a:spcAft>
                <a:spcPts val="0"/>
              </a:spcAft>
              <a:buClr>
                <a:schemeClr val="accent3"/>
              </a:buClr>
              <a:buSzPts val="2000"/>
              <a:buFont typeface="Helvetica Neue"/>
              <a:buChar char="⋄"/>
              <a:defRPr sz="2000" b="0" i="0" u="none" strike="noStrike" cap="none">
                <a:solidFill>
                  <a:srgbClr val="607896"/>
                </a:solidFill>
                <a:latin typeface="Roboto Condensed"/>
                <a:ea typeface="Roboto Condensed"/>
                <a:cs typeface="Roboto Condensed"/>
                <a:sym typeface="Roboto Condensed"/>
              </a:defRPr>
            </a:lvl4pPr>
            <a:lvl5pPr marL="2286000" marR="0" lvl="4" indent="-355600" algn="l" rtl="0">
              <a:lnSpc>
                <a:spcPct val="100000"/>
              </a:lnSpc>
              <a:spcBef>
                <a:spcPts val="600"/>
              </a:spcBef>
              <a:spcAft>
                <a:spcPts val="0"/>
              </a:spcAft>
              <a:buClr>
                <a:schemeClr val="accent3"/>
              </a:buClr>
              <a:buSzPts val="2000"/>
              <a:buFont typeface="Helvetica Neue"/>
              <a:buChar char="⋄"/>
              <a:defRPr sz="2000" b="0" i="0" u="none" strike="noStrike" cap="none">
                <a:solidFill>
                  <a:srgbClr val="607896"/>
                </a:solidFill>
                <a:latin typeface="Roboto Condensed"/>
                <a:ea typeface="Roboto Condensed"/>
                <a:cs typeface="Roboto Condensed"/>
                <a:sym typeface="Roboto Condensed"/>
              </a:defRPr>
            </a:lvl5pPr>
            <a:lvl6pPr marL="2743200" marR="0" lvl="5" indent="-355600" algn="l" rtl="0">
              <a:lnSpc>
                <a:spcPct val="100000"/>
              </a:lnSpc>
              <a:spcBef>
                <a:spcPts val="600"/>
              </a:spcBef>
              <a:spcAft>
                <a:spcPts val="0"/>
              </a:spcAft>
              <a:buClr>
                <a:schemeClr val="accent3"/>
              </a:buClr>
              <a:buSzPts val="2000"/>
              <a:buFont typeface="Helvetica Neue"/>
              <a:buChar char="⋄"/>
              <a:defRPr sz="2000" b="0" i="0" u="none" strike="noStrike" cap="none">
                <a:solidFill>
                  <a:srgbClr val="607896"/>
                </a:solidFill>
                <a:latin typeface="Roboto Condensed"/>
                <a:ea typeface="Roboto Condensed"/>
                <a:cs typeface="Roboto Condensed"/>
                <a:sym typeface="Roboto Condensed"/>
              </a:defRPr>
            </a:lvl6pPr>
            <a:lvl7pPr marL="3200400" marR="0" lvl="6" indent="-355600" algn="l" rtl="0">
              <a:lnSpc>
                <a:spcPct val="100000"/>
              </a:lnSpc>
              <a:spcBef>
                <a:spcPts val="600"/>
              </a:spcBef>
              <a:spcAft>
                <a:spcPts val="0"/>
              </a:spcAft>
              <a:buClr>
                <a:schemeClr val="accent3"/>
              </a:buClr>
              <a:buSzPts val="2000"/>
              <a:buFont typeface="Helvetica Neue"/>
              <a:buChar char="●"/>
              <a:defRPr sz="2000" b="0" i="0" u="none" strike="noStrike" cap="none">
                <a:solidFill>
                  <a:srgbClr val="607896"/>
                </a:solidFill>
                <a:latin typeface="Roboto Condensed"/>
                <a:ea typeface="Roboto Condensed"/>
                <a:cs typeface="Roboto Condensed"/>
                <a:sym typeface="Roboto Condensed"/>
              </a:defRPr>
            </a:lvl7pPr>
            <a:lvl8pPr marL="3657600" marR="0" lvl="7" indent="-355600" algn="l" rtl="0">
              <a:lnSpc>
                <a:spcPct val="100000"/>
              </a:lnSpc>
              <a:spcBef>
                <a:spcPts val="600"/>
              </a:spcBef>
              <a:spcAft>
                <a:spcPts val="0"/>
              </a:spcAft>
              <a:buClr>
                <a:schemeClr val="accent3"/>
              </a:buClr>
              <a:buSzPts val="2000"/>
              <a:buFont typeface="Helvetica Neue"/>
              <a:buChar char="○"/>
              <a:defRPr sz="2000" b="0" i="0" u="none" strike="noStrike" cap="none">
                <a:solidFill>
                  <a:srgbClr val="607896"/>
                </a:solidFill>
                <a:latin typeface="Roboto Condensed"/>
                <a:ea typeface="Roboto Condensed"/>
                <a:cs typeface="Roboto Condensed"/>
                <a:sym typeface="Roboto Condensed"/>
              </a:defRPr>
            </a:lvl8pPr>
            <a:lvl9pPr marL="4114800" marR="0" lvl="8" indent="-355600" algn="l" rtl="0">
              <a:lnSpc>
                <a:spcPct val="100000"/>
              </a:lnSpc>
              <a:spcBef>
                <a:spcPts val="600"/>
              </a:spcBef>
              <a:spcAft>
                <a:spcPts val="0"/>
              </a:spcAft>
              <a:buClr>
                <a:schemeClr val="accent3"/>
              </a:buClr>
              <a:buSzPts val="2000"/>
              <a:buFont typeface="Helvetica Neue"/>
              <a:buChar char="■"/>
              <a:defRPr sz="2000" b="0" i="0" u="none" strike="noStrike" cap="none">
                <a:solidFill>
                  <a:srgbClr val="607896"/>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
          <p:cNvSpPr txBox="1"/>
          <p:nvPr/>
        </p:nvSpPr>
        <p:spPr>
          <a:xfrm>
            <a:off x="1188724" y="2960986"/>
            <a:ext cx="6766552" cy="1050028"/>
          </a:xfrm>
          <a:prstGeom prst="rect">
            <a:avLst/>
          </a:prstGeom>
          <a:noFill/>
          <a:ln>
            <a:noFill/>
          </a:ln>
        </p:spPr>
        <p:txBody>
          <a:bodyPr spcFirstLastPara="1" wrap="square" lIns="45675" tIns="45675" rIns="45675" bIns="45675" anchor="ctr" anchorCtr="0">
            <a:normAutofit lnSpcReduction="10000"/>
          </a:bodyPr>
          <a:lstStyle/>
          <a:p>
            <a:pPr marL="0" marR="0" lvl="0" indent="0" algn="ctr" rtl="0">
              <a:lnSpc>
                <a:spcPct val="100000"/>
              </a:lnSpc>
              <a:spcBef>
                <a:spcPts val="0"/>
              </a:spcBef>
              <a:spcAft>
                <a:spcPts val="0"/>
              </a:spcAft>
              <a:buClr>
                <a:srgbClr val="FFFFFF"/>
              </a:buClr>
              <a:buSzPts val="2010"/>
              <a:buFont typeface="Arial"/>
              <a:buNone/>
            </a:pPr>
            <a:r>
              <a:rPr lang="en-US" sz="2010" b="1" i="0" u="none" strike="noStrike" cap="none">
                <a:solidFill>
                  <a:srgbClr val="FFFFFF"/>
                </a:solidFill>
                <a:latin typeface="Arial"/>
                <a:ea typeface="Arial"/>
                <a:cs typeface="Arial"/>
                <a:sym typeface="Arial"/>
              </a:rPr>
              <a:t>Advanced Coding Tools and Methodologies</a:t>
            </a:r>
            <a:endParaRPr/>
          </a:p>
          <a:p>
            <a:pPr marL="0" marR="0" lvl="0" indent="0" algn="ctr" rtl="0">
              <a:lnSpc>
                <a:spcPct val="100000"/>
              </a:lnSpc>
              <a:spcBef>
                <a:spcPts val="0"/>
              </a:spcBef>
              <a:spcAft>
                <a:spcPts val="0"/>
              </a:spcAft>
              <a:buClr>
                <a:srgbClr val="FFFFFF"/>
              </a:buClr>
              <a:buSzPts val="1400"/>
              <a:buFont typeface="Arial"/>
              <a:buNone/>
            </a:pPr>
            <a:endParaRPr sz="1400" b="0" i="0" u="none" strike="noStrike" cap="none">
              <a:solidFill>
                <a:srgbClr val="252729"/>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2680"/>
              <a:buFont typeface="Arial"/>
              <a:buNone/>
            </a:pPr>
            <a:r>
              <a:rPr lang="en-US" sz="2680" b="1" i="0" u="none" strike="noStrike" cap="none">
                <a:solidFill>
                  <a:srgbClr val="FFFFFF"/>
                </a:solidFill>
                <a:latin typeface="Arial"/>
                <a:ea typeface="Arial"/>
                <a:cs typeface="Arial"/>
                <a:sym typeface="Arial"/>
              </a:rPr>
              <a:t>SoniWeather Map</a:t>
            </a:r>
            <a:endParaRPr/>
          </a:p>
        </p:txBody>
      </p:sp>
      <p:cxnSp>
        <p:nvCxnSpPr>
          <p:cNvPr id="190" name="Google Shape;190;p1"/>
          <p:cNvCxnSpPr/>
          <p:nvPr/>
        </p:nvCxnSpPr>
        <p:spPr>
          <a:xfrm>
            <a:off x="2799100" y="2882195"/>
            <a:ext cx="3510002" cy="1"/>
          </a:xfrm>
          <a:prstGeom prst="straightConnector1">
            <a:avLst/>
          </a:prstGeom>
          <a:noFill/>
          <a:ln w="28575" cap="flat" cmpd="sng">
            <a:solidFill>
              <a:srgbClr val="FFFFFF"/>
            </a:solidFill>
            <a:prstDash val="solid"/>
            <a:round/>
            <a:headEnd type="none" w="sm" len="sm"/>
            <a:tailEnd type="none" w="sm" len="sm"/>
          </a:ln>
        </p:spPr>
      </p:cxnSp>
      <p:cxnSp>
        <p:nvCxnSpPr>
          <p:cNvPr id="191" name="Google Shape;191;p1"/>
          <p:cNvCxnSpPr/>
          <p:nvPr/>
        </p:nvCxnSpPr>
        <p:spPr>
          <a:xfrm>
            <a:off x="2834917" y="4098842"/>
            <a:ext cx="3510002" cy="1"/>
          </a:xfrm>
          <a:prstGeom prst="straightConnector1">
            <a:avLst/>
          </a:prstGeom>
          <a:noFill/>
          <a:ln w="28575" cap="flat" cmpd="sng">
            <a:solidFill>
              <a:srgbClr val="FFFFFF"/>
            </a:solidFill>
            <a:prstDash val="solid"/>
            <a:round/>
            <a:headEnd type="none" w="sm" len="sm"/>
            <a:tailEnd type="none" w="sm" len="sm"/>
          </a:ln>
        </p:spPr>
      </p:cxnSp>
      <p:sp>
        <p:nvSpPr>
          <p:cNvPr id="192" name="Google Shape;192;p1"/>
          <p:cNvSpPr txBox="1"/>
          <p:nvPr/>
        </p:nvSpPr>
        <p:spPr>
          <a:xfrm>
            <a:off x="1188724" y="4315461"/>
            <a:ext cx="6766552" cy="791270"/>
          </a:xfrm>
          <a:prstGeom prst="rect">
            <a:avLst/>
          </a:prstGeom>
          <a:noFill/>
          <a:ln>
            <a:noFill/>
          </a:ln>
        </p:spPr>
        <p:txBody>
          <a:bodyPr spcFirstLastPara="1" wrap="square" lIns="45675" tIns="45675" rIns="45675" bIns="45675" anchor="ctr" anchorCtr="0">
            <a:norm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a:solidFill>
                  <a:srgbClr val="FFFFFF"/>
                </a:solidFill>
                <a:latin typeface="Arial"/>
                <a:ea typeface="Arial"/>
                <a:cs typeface="Arial"/>
                <a:sym typeface="Arial"/>
              </a:rPr>
              <a:t>Davide Lorenzi, Nicolò Pisanu, Haokun Song </a:t>
            </a:r>
            <a:endParaRPr/>
          </a:p>
        </p:txBody>
      </p:sp>
      <p:pic>
        <p:nvPicPr>
          <p:cNvPr id="193" name="Google Shape;193;p1" descr="Google Shape;203;p1"/>
          <p:cNvPicPr preferRelativeResize="0"/>
          <p:nvPr/>
        </p:nvPicPr>
        <p:blipFill rotWithShape="1">
          <a:blip r:embed="rId3">
            <a:alphaModFix/>
          </a:blip>
          <a:srcRect/>
          <a:stretch/>
        </p:blipFill>
        <p:spPr>
          <a:xfrm>
            <a:off x="2951994" y="127239"/>
            <a:ext cx="3240012" cy="2523471"/>
          </a:xfrm>
          <a:prstGeom prst="rect">
            <a:avLst/>
          </a:prstGeom>
          <a:noFill/>
          <a:ln>
            <a:noFill/>
          </a:ln>
        </p:spPr>
      </p:pic>
      <p:pic>
        <p:nvPicPr>
          <p:cNvPr id="194" name="Google Shape;194;p1" descr="Google Shape;204;p1"/>
          <p:cNvPicPr preferRelativeResize="0"/>
          <p:nvPr/>
        </p:nvPicPr>
        <p:blipFill rotWithShape="1">
          <a:blip r:embed="rId4">
            <a:alphaModFix/>
          </a:blip>
          <a:srcRect/>
          <a:stretch/>
        </p:blipFill>
        <p:spPr>
          <a:xfrm>
            <a:off x="7079931" y="1876049"/>
            <a:ext cx="1648863" cy="5786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5" name="Google Shape;275;p10" descr="Schemi.002.png"/>
          <p:cNvPicPr preferRelativeResize="0"/>
          <p:nvPr/>
        </p:nvPicPr>
        <p:blipFill rotWithShape="1">
          <a:blip r:embed="rId3">
            <a:alphaModFix/>
          </a:blip>
          <a:srcRect/>
          <a:stretch/>
        </p:blipFill>
        <p:spPr>
          <a:xfrm>
            <a:off x="-12092" y="-13287"/>
            <a:ext cx="9191243" cy="5170074"/>
          </a:xfrm>
          <a:prstGeom prst="rect">
            <a:avLst/>
          </a:prstGeom>
          <a:noFill/>
          <a:ln>
            <a:noFill/>
          </a:ln>
        </p:spPr>
      </p:pic>
      <p:sp>
        <p:nvSpPr>
          <p:cNvPr id="276" name="Google Shape;276;p10"/>
          <p:cNvSpPr txBox="1"/>
          <p:nvPr/>
        </p:nvSpPr>
        <p:spPr>
          <a:xfrm>
            <a:off x="8328904" y="4768079"/>
            <a:ext cx="792265" cy="386051"/>
          </a:xfrm>
          <a:prstGeom prst="rect">
            <a:avLst/>
          </a:prstGeom>
          <a:noFill/>
          <a:ln>
            <a:noFill/>
          </a:ln>
        </p:spPr>
        <p:txBody>
          <a:bodyPr spcFirstLastPara="1" wrap="square" lIns="91400" tIns="91400" rIns="91400" bIns="91400" anchor="t" anchorCtr="0">
            <a:spAutoFit/>
          </a:bodyPr>
          <a:lstStyle/>
          <a:p>
            <a:pPr marL="0" marR="0" lvl="0" indent="0" algn="r" rtl="0">
              <a:lnSpc>
                <a:spcPct val="100000"/>
              </a:lnSpc>
              <a:spcBef>
                <a:spcPts val="0"/>
              </a:spcBef>
              <a:spcAft>
                <a:spcPts val="0"/>
              </a:spcAft>
              <a:buClr>
                <a:srgbClr val="000000"/>
              </a:buClr>
              <a:buSzPts val="1300"/>
              <a:buFont typeface="Roboto Condensed"/>
              <a:buNone/>
            </a:pPr>
            <a:r>
              <a:rPr lang="en-US" sz="1300" b="0" i="0" u="none" strike="noStrike" cap="none">
                <a:solidFill>
                  <a:srgbClr val="000000"/>
                </a:solidFill>
                <a:latin typeface="Roboto Condensed"/>
                <a:ea typeface="Roboto Condensed"/>
                <a:cs typeface="Roboto Condensed"/>
                <a:sym typeface="Roboto Condensed"/>
              </a:rPr>
              <a:t>10 of 14</a:t>
            </a:r>
            <a:endParaRPr/>
          </a:p>
        </p:txBody>
      </p:sp>
    </p:spTree>
  </p:cSld>
  <p:clrMapOvr>
    <a:masterClrMapping/>
  </p:clrMapOvr>
  <p:transition spd="slow">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80"/>
        <p:cNvGrpSpPr/>
        <p:nvPr/>
      </p:nvGrpSpPr>
      <p:grpSpPr>
        <a:xfrm>
          <a:off x="0" y="0"/>
          <a:ext cx="0" cy="0"/>
          <a:chOff x="0" y="0"/>
          <a:chExt cx="0" cy="0"/>
        </a:xfrm>
      </p:grpSpPr>
      <p:sp>
        <p:nvSpPr>
          <p:cNvPr id="281" name="Google Shape;281;p11"/>
          <p:cNvSpPr txBox="1">
            <a:spLocks noGrp="1"/>
          </p:cNvSpPr>
          <p:nvPr>
            <p:ph type="title"/>
          </p:nvPr>
        </p:nvSpPr>
        <p:spPr>
          <a:xfrm>
            <a:off x="457731" y="1953749"/>
            <a:ext cx="8653925" cy="1159802"/>
          </a:xfrm>
          <a:prstGeom prst="rect">
            <a:avLst/>
          </a:prstGeom>
          <a:noFill/>
          <a:ln>
            <a:noFill/>
          </a:ln>
        </p:spPr>
        <p:txBody>
          <a:bodyPr spcFirstLastPara="1" wrap="square" lIns="91400" tIns="91400" rIns="91400" bIns="91400" anchor="ctr" anchorCtr="0">
            <a:normAutofit/>
          </a:bodyPr>
          <a:lstStyle/>
          <a:p>
            <a:pPr marL="0" lvl="0" indent="0" algn="l" rtl="0">
              <a:lnSpc>
                <a:spcPct val="100000"/>
              </a:lnSpc>
              <a:spcBef>
                <a:spcPts val="0"/>
              </a:spcBef>
              <a:spcAft>
                <a:spcPts val="0"/>
              </a:spcAft>
              <a:buClr>
                <a:srgbClr val="FFFFFF"/>
              </a:buClr>
              <a:buSzPts val="4000"/>
              <a:buFont typeface="Oswald"/>
              <a:buNone/>
            </a:pPr>
            <a:r>
              <a:rPr lang="en-US" sz="4000"/>
              <a:t>4. TECHNICAL DIFFICULTIES</a:t>
            </a:r>
            <a:endParaRPr/>
          </a:p>
        </p:txBody>
      </p:sp>
    </p:spTree>
  </p:cSld>
  <p:clrMapOvr>
    <a:masterClrMapping/>
  </p:clrMapOvr>
  <p:transition spd="slow">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85"/>
        <p:cNvGrpSpPr/>
        <p:nvPr/>
      </p:nvGrpSpPr>
      <p:grpSpPr>
        <a:xfrm>
          <a:off x="0" y="0"/>
          <a:ext cx="0" cy="0"/>
          <a:chOff x="0" y="0"/>
          <a:chExt cx="0" cy="0"/>
        </a:xfrm>
      </p:grpSpPr>
      <p:sp>
        <p:nvSpPr>
          <p:cNvPr id="286" name="Google Shape;286;p12"/>
          <p:cNvSpPr txBox="1"/>
          <p:nvPr/>
        </p:nvSpPr>
        <p:spPr>
          <a:xfrm>
            <a:off x="5447642" y="314826"/>
            <a:ext cx="2709001" cy="916201"/>
          </a:xfrm>
          <a:prstGeom prst="rect">
            <a:avLst/>
          </a:prstGeom>
          <a:noFill/>
          <a:ln>
            <a:noFill/>
          </a:ln>
        </p:spPr>
        <p:txBody>
          <a:bodyPr spcFirstLastPara="1" wrap="square" lIns="91400" tIns="91400" rIns="91400" bIns="91400" anchor="t" anchorCtr="0">
            <a:normAutofit/>
          </a:bodyPr>
          <a:lstStyle/>
          <a:p>
            <a:pPr marL="0" marR="0" lvl="0" indent="0" algn="just" rtl="0">
              <a:lnSpc>
                <a:spcPct val="100000"/>
              </a:lnSpc>
              <a:spcBef>
                <a:spcPts val="0"/>
              </a:spcBef>
              <a:spcAft>
                <a:spcPts val="0"/>
              </a:spcAft>
              <a:buClr>
                <a:srgbClr val="FFFFFF"/>
              </a:buClr>
              <a:buSzPts val="1480"/>
              <a:buFont typeface="Oswald"/>
              <a:buNone/>
            </a:pPr>
            <a:r>
              <a:rPr lang="en-US" sz="1480" b="1" i="0" u="none" strike="noStrike" cap="none">
                <a:solidFill>
                  <a:srgbClr val="FFFFFF"/>
                </a:solidFill>
                <a:latin typeface="Oswald"/>
                <a:ea typeface="Oswald"/>
                <a:cs typeface="Oswald"/>
                <a:sym typeface="Oswald"/>
              </a:rPr>
              <a:t>CLASS INTERACTION</a:t>
            </a:r>
            <a:endParaRPr/>
          </a:p>
          <a:p>
            <a:pPr marL="0" marR="0" lvl="0" indent="0" algn="just" rtl="0">
              <a:lnSpc>
                <a:spcPct val="100000"/>
              </a:lnSpc>
              <a:spcBef>
                <a:spcPts val="400"/>
              </a:spcBef>
              <a:spcAft>
                <a:spcPts val="0"/>
              </a:spcAft>
              <a:buClr>
                <a:srgbClr val="FFFFFF"/>
              </a:buClr>
              <a:buSzPts val="1480"/>
              <a:buFont typeface="Oswald"/>
              <a:buNone/>
            </a:pPr>
            <a:r>
              <a:rPr lang="en-US" sz="1480" b="0" i="0" u="none" strike="noStrike" cap="none">
                <a:solidFill>
                  <a:srgbClr val="FFFFFF"/>
                </a:solidFill>
                <a:latin typeface="Oswald"/>
                <a:ea typeface="Oswald"/>
                <a:cs typeface="Oswald"/>
                <a:sym typeface="Oswald"/>
              </a:rPr>
              <a:t>Complex data structure between different classes </a:t>
            </a:r>
            <a:endParaRPr/>
          </a:p>
        </p:txBody>
      </p:sp>
      <p:sp>
        <p:nvSpPr>
          <p:cNvPr id="287" name="Google Shape;287;p12"/>
          <p:cNvSpPr txBox="1"/>
          <p:nvPr/>
        </p:nvSpPr>
        <p:spPr>
          <a:xfrm>
            <a:off x="4125497" y="3027237"/>
            <a:ext cx="4484937" cy="1487701"/>
          </a:xfrm>
          <a:prstGeom prst="rect">
            <a:avLst/>
          </a:prstGeom>
          <a:noFill/>
          <a:ln>
            <a:noFill/>
          </a:ln>
        </p:spPr>
        <p:txBody>
          <a:bodyPr spcFirstLastPara="1" wrap="square" lIns="91400" tIns="91400" rIns="91400" bIns="91400" anchor="t" anchorCtr="0">
            <a:normAutofit/>
          </a:bodyPr>
          <a:lstStyle/>
          <a:p>
            <a:pPr marL="0" marR="0" lvl="0" indent="0" algn="just" rtl="0">
              <a:lnSpc>
                <a:spcPct val="100000"/>
              </a:lnSpc>
              <a:spcBef>
                <a:spcPts val="0"/>
              </a:spcBef>
              <a:spcAft>
                <a:spcPts val="0"/>
              </a:spcAft>
              <a:buClr>
                <a:srgbClr val="FFFFFF"/>
              </a:buClr>
              <a:buSzPts val="1620"/>
              <a:buFont typeface="Oswald"/>
              <a:buNone/>
            </a:pPr>
            <a:r>
              <a:rPr lang="en-US" sz="1620" b="1" i="0" u="none" strike="noStrike" cap="none">
                <a:solidFill>
                  <a:srgbClr val="FFFFFF"/>
                </a:solidFill>
                <a:latin typeface="Oswald"/>
                <a:ea typeface="Oswald"/>
                <a:cs typeface="Oswald"/>
                <a:sym typeface="Oswald"/>
              </a:rPr>
              <a:t>JSON PARSING</a:t>
            </a:r>
            <a:endParaRPr/>
          </a:p>
          <a:p>
            <a:pPr marL="0" marR="0" lvl="0" indent="0" algn="just" rtl="0">
              <a:lnSpc>
                <a:spcPct val="100000"/>
              </a:lnSpc>
              <a:spcBef>
                <a:spcPts val="400"/>
              </a:spcBef>
              <a:spcAft>
                <a:spcPts val="0"/>
              </a:spcAft>
              <a:buClr>
                <a:srgbClr val="FFFFFF"/>
              </a:buClr>
              <a:buSzPts val="1620"/>
              <a:buFont typeface="Oswald"/>
              <a:buNone/>
            </a:pPr>
            <a:r>
              <a:rPr lang="en-US" sz="1620" b="0" i="0" u="none" strike="noStrike" cap="none">
                <a:solidFill>
                  <a:srgbClr val="FFFFFF"/>
                </a:solidFill>
                <a:latin typeface="Oswald"/>
                <a:ea typeface="Oswald"/>
                <a:cs typeface="Oswald"/>
                <a:sym typeface="Oswald"/>
              </a:rPr>
              <a:t>To retrieve big amount of informations coming from API, we need to destructure the JSON coming from the web into object and arrays of objects</a:t>
            </a:r>
            <a:endParaRPr/>
          </a:p>
        </p:txBody>
      </p:sp>
      <p:sp>
        <p:nvSpPr>
          <p:cNvPr id="288" name="Google Shape;288;p12"/>
          <p:cNvSpPr txBox="1"/>
          <p:nvPr/>
        </p:nvSpPr>
        <p:spPr>
          <a:xfrm>
            <a:off x="59315" y="2408041"/>
            <a:ext cx="3621532" cy="1572601"/>
          </a:xfrm>
          <a:prstGeom prst="rect">
            <a:avLst/>
          </a:prstGeom>
          <a:noFill/>
          <a:ln>
            <a:noFill/>
          </a:ln>
        </p:spPr>
        <p:txBody>
          <a:bodyPr spcFirstLastPara="1" wrap="square" lIns="91400" tIns="91400" rIns="91400" bIns="91400" anchor="t" anchorCtr="0">
            <a:normAutofit/>
          </a:bodyPr>
          <a:lstStyle/>
          <a:p>
            <a:pPr marL="0" marR="0" lvl="0" indent="0" algn="just" rtl="0">
              <a:lnSpc>
                <a:spcPct val="100000"/>
              </a:lnSpc>
              <a:spcBef>
                <a:spcPts val="0"/>
              </a:spcBef>
              <a:spcAft>
                <a:spcPts val="0"/>
              </a:spcAft>
              <a:buClr>
                <a:srgbClr val="FFFFFF"/>
              </a:buClr>
              <a:buSzPts val="1740"/>
              <a:buFont typeface="Oswald"/>
              <a:buNone/>
            </a:pPr>
            <a:r>
              <a:rPr lang="en-US" sz="1740" b="1" i="0" u="none" strike="noStrike" cap="none">
                <a:solidFill>
                  <a:srgbClr val="FFFFFF"/>
                </a:solidFill>
                <a:latin typeface="Oswald"/>
                <a:ea typeface="Oswald"/>
                <a:cs typeface="Oswald"/>
                <a:sym typeface="Oswald"/>
              </a:rPr>
              <a:t>COORDINATES SYSTEMS</a:t>
            </a:r>
            <a:endParaRPr/>
          </a:p>
          <a:p>
            <a:pPr marL="0" marR="0" lvl="0" indent="0" algn="just" rtl="0">
              <a:lnSpc>
                <a:spcPct val="100000"/>
              </a:lnSpc>
              <a:spcBef>
                <a:spcPts val="500"/>
              </a:spcBef>
              <a:spcAft>
                <a:spcPts val="0"/>
              </a:spcAft>
              <a:buClr>
                <a:srgbClr val="FFFFFF"/>
              </a:buClr>
              <a:buSzPts val="1740"/>
              <a:buFont typeface="Oswald"/>
              <a:buNone/>
            </a:pPr>
            <a:r>
              <a:rPr lang="en-US" sz="1740" b="0" i="0" u="none" strike="noStrike" cap="none">
                <a:solidFill>
                  <a:srgbClr val="FFFFFF"/>
                </a:solidFill>
                <a:latin typeface="Oswald"/>
                <a:ea typeface="Oswald"/>
                <a:cs typeface="Oswald"/>
                <a:sym typeface="Oswald"/>
              </a:rPr>
              <a:t>Problems in manage coordinates for some values, due to the constraints of the representation system.</a:t>
            </a:r>
            <a:endParaRPr/>
          </a:p>
        </p:txBody>
      </p:sp>
      <p:sp>
        <p:nvSpPr>
          <p:cNvPr id="289" name="Google Shape;289;p12"/>
          <p:cNvSpPr txBox="1"/>
          <p:nvPr/>
        </p:nvSpPr>
        <p:spPr>
          <a:xfrm>
            <a:off x="718089" y="1087705"/>
            <a:ext cx="4256932" cy="1201537"/>
          </a:xfrm>
          <a:prstGeom prst="rect">
            <a:avLst/>
          </a:prstGeom>
          <a:noFill/>
          <a:ln>
            <a:noFill/>
          </a:ln>
        </p:spPr>
        <p:txBody>
          <a:bodyPr spcFirstLastPara="1" wrap="square" lIns="91400" tIns="91400" rIns="91400" bIns="91400" anchor="t" anchorCtr="0">
            <a:normAutofit/>
          </a:bodyPr>
          <a:lstStyle/>
          <a:p>
            <a:pPr marL="0" marR="0" lvl="0" indent="0" algn="just" rtl="0">
              <a:lnSpc>
                <a:spcPct val="100000"/>
              </a:lnSpc>
              <a:spcBef>
                <a:spcPts val="0"/>
              </a:spcBef>
              <a:spcAft>
                <a:spcPts val="0"/>
              </a:spcAft>
              <a:buClr>
                <a:srgbClr val="FFFFFF"/>
              </a:buClr>
              <a:buSzPts val="1660"/>
              <a:buFont typeface="Oswald"/>
              <a:buNone/>
            </a:pPr>
            <a:r>
              <a:rPr lang="en-US" sz="1660" b="1" i="0" u="none" strike="noStrike" cap="none">
                <a:solidFill>
                  <a:srgbClr val="FFFFFF"/>
                </a:solidFill>
                <a:latin typeface="Oswald"/>
                <a:ea typeface="Oswald"/>
                <a:cs typeface="Oswald"/>
                <a:sym typeface="Oswald"/>
              </a:rPr>
              <a:t>SOUND GENERATION TIMING</a:t>
            </a:r>
            <a:endParaRPr/>
          </a:p>
          <a:p>
            <a:pPr marL="0" marR="0" lvl="0" indent="0" algn="just" rtl="0">
              <a:lnSpc>
                <a:spcPct val="100000"/>
              </a:lnSpc>
              <a:spcBef>
                <a:spcPts val="400"/>
              </a:spcBef>
              <a:spcAft>
                <a:spcPts val="0"/>
              </a:spcAft>
              <a:buClr>
                <a:srgbClr val="FFFFFF"/>
              </a:buClr>
              <a:buSzPts val="1660"/>
              <a:buFont typeface="Oswald"/>
              <a:buNone/>
            </a:pPr>
            <a:r>
              <a:rPr lang="en-US" sz="1660" b="0" i="0" u="none" strike="noStrike" cap="none">
                <a:solidFill>
                  <a:srgbClr val="FFFFFF"/>
                </a:solidFill>
                <a:latin typeface="Oswald"/>
                <a:ea typeface="Oswald"/>
                <a:cs typeface="Oswald"/>
                <a:sym typeface="Oswald"/>
              </a:rPr>
              <a:t>Synchronisation of several sound functions, to obtain a proper musical composition</a:t>
            </a:r>
            <a:endParaRPr/>
          </a:p>
        </p:txBody>
      </p:sp>
      <p:sp>
        <p:nvSpPr>
          <p:cNvPr id="290" name="Google Shape;290;p12"/>
          <p:cNvSpPr txBox="1"/>
          <p:nvPr/>
        </p:nvSpPr>
        <p:spPr>
          <a:xfrm>
            <a:off x="5756042" y="1802443"/>
            <a:ext cx="3090750" cy="960282"/>
          </a:xfrm>
          <a:prstGeom prst="rect">
            <a:avLst/>
          </a:prstGeom>
          <a:noFill/>
          <a:ln>
            <a:noFill/>
          </a:ln>
        </p:spPr>
        <p:txBody>
          <a:bodyPr spcFirstLastPara="1" wrap="square" lIns="91400" tIns="91400" rIns="91400" bIns="91400" anchor="t" anchorCtr="0">
            <a:normAutofit/>
          </a:bodyPr>
          <a:lstStyle/>
          <a:p>
            <a:pPr marL="0" marR="0" lvl="0" indent="0" algn="just" rtl="0">
              <a:lnSpc>
                <a:spcPct val="100000"/>
              </a:lnSpc>
              <a:spcBef>
                <a:spcPts val="0"/>
              </a:spcBef>
              <a:spcAft>
                <a:spcPts val="0"/>
              </a:spcAft>
              <a:buClr>
                <a:srgbClr val="FFFFFF"/>
              </a:buClr>
              <a:buSzPts val="1580"/>
              <a:buFont typeface="Oswald"/>
              <a:buNone/>
            </a:pPr>
            <a:r>
              <a:rPr lang="en-US" sz="1580" b="1" i="0" u="none" strike="noStrike" cap="none">
                <a:solidFill>
                  <a:srgbClr val="FFFFFF"/>
                </a:solidFill>
                <a:latin typeface="Oswald"/>
                <a:ea typeface="Oswald"/>
                <a:cs typeface="Oswald"/>
                <a:sym typeface="Oswald"/>
              </a:rPr>
              <a:t>MAPPING</a:t>
            </a:r>
            <a:endParaRPr/>
          </a:p>
          <a:p>
            <a:pPr marL="0" marR="0" lvl="0" indent="0" algn="just" rtl="0">
              <a:lnSpc>
                <a:spcPct val="100000"/>
              </a:lnSpc>
              <a:spcBef>
                <a:spcPts val="400"/>
              </a:spcBef>
              <a:spcAft>
                <a:spcPts val="0"/>
              </a:spcAft>
              <a:buClr>
                <a:srgbClr val="FFFFFF"/>
              </a:buClr>
              <a:buSzPts val="1580"/>
              <a:buFont typeface="Oswald"/>
              <a:buNone/>
            </a:pPr>
            <a:r>
              <a:rPr lang="en-US" sz="1580" b="0" i="0" u="none" strike="noStrike" cap="none">
                <a:solidFill>
                  <a:srgbClr val="FFFFFF"/>
                </a:solidFill>
                <a:latin typeface="Oswald"/>
                <a:ea typeface="Oswald"/>
                <a:cs typeface="Oswald"/>
                <a:sym typeface="Oswald"/>
              </a:rPr>
              <a:t>Transformation of weather parameters in sound parameters</a:t>
            </a:r>
            <a:endParaRPr/>
          </a:p>
        </p:txBody>
      </p:sp>
      <p:sp>
        <p:nvSpPr>
          <p:cNvPr id="291" name="Google Shape;291;p12"/>
          <p:cNvSpPr txBox="1"/>
          <p:nvPr/>
        </p:nvSpPr>
        <p:spPr>
          <a:xfrm>
            <a:off x="8328904" y="4768079"/>
            <a:ext cx="792265" cy="386051"/>
          </a:xfrm>
          <a:prstGeom prst="rect">
            <a:avLst/>
          </a:prstGeom>
          <a:noFill/>
          <a:ln>
            <a:noFill/>
          </a:ln>
        </p:spPr>
        <p:txBody>
          <a:bodyPr spcFirstLastPara="1" wrap="square" lIns="91400" tIns="91400" rIns="91400" bIns="91400" anchor="t" anchorCtr="0">
            <a:spAutoFit/>
          </a:bodyPr>
          <a:lstStyle/>
          <a:p>
            <a:pPr marL="0" marR="0" lvl="0" indent="0" algn="r" rtl="0">
              <a:lnSpc>
                <a:spcPct val="100000"/>
              </a:lnSpc>
              <a:spcBef>
                <a:spcPts val="0"/>
              </a:spcBef>
              <a:spcAft>
                <a:spcPts val="0"/>
              </a:spcAft>
              <a:buClr>
                <a:srgbClr val="000000"/>
              </a:buClr>
              <a:buSzPts val="1300"/>
              <a:buFont typeface="Roboto Condensed"/>
              <a:buNone/>
            </a:pPr>
            <a:r>
              <a:rPr lang="en-US" sz="1300" b="0" i="0" u="none" strike="noStrike" cap="none">
                <a:solidFill>
                  <a:srgbClr val="000000"/>
                </a:solidFill>
                <a:latin typeface="Roboto Condensed"/>
                <a:ea typeface="Roboto Condensed"/>
                <a:cs typeface="Roboto Condensed"/>
                <a:sym typeface="Roboto Condensed"/>
              </a:rPr>
              <a:t>12 of 14</a:t>
            </a:r>
            <a:endParaRPr/>
          </a:p>
        </p:txBody>
      </p:sp>
    </p:spTree>
  </p:cSld>
  <p:clrMapOvr>
    <a:masterClrMapping/>
  </p:clrMapOvr>
  <p:transition spd="slow">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13"/>
          <p:cNvSpPr txBox="1">
            <a:spLocks noGrp="1"/>
          </p:cNvSpPr>
          <p:nvPr>
            <p:ph type="title" idx="4294967295"/>
          </p:nvPr>
        </p:nvSpPr>
        <p:spPr>
          <a:xfrm>
            <a:off x="3809670" y="469038"/>
            <a:ext cx="4442542" cy="1159801"/>
          </a:xfrm>
          <a:prstGeom prst="rect">
            <a:avLst/>
          </a:prstGeom>
          <a:noFill/>
          <a:ln>
            <a:noFill/>
          </a:ln>
        </p:spPr>
        <p:txBody>
          <a:bodyPr spcFirstLastPara="1" wrap="square" lIns="91400" tIns="91400" rIns="91400" bIns="91400" anchor="ctr" anchorCtr="0">
            <a:normAutofit fontScale="90000"/>
          </a:bodyPr>
          <a:lstStyle/>
          <a:p>
            <a:pPr marL="0" lvl="0" indent="0" algn="l" rtl="0">
              <a:lnSpc>
                <a:spcPct val="100000"/>
              </a:lnSpc>
              <a:spcBef>
                <a:spcPts val="0"/>
              </a:spcBef>
              <a:spcAft>
                <a:spcPts val="0"/>
              </a:spcAft>
              <a:buClr>
                <a:srgbClr val="FFFFFF"/>
              </a:buClr>
              <a:buSzPct val="100000"/>
              <a:buFont typeface="Oswald"/>
              <a:buNone/>
            </a:pPr>
            <a:r>
              <a:rPr lang="en-US" sz="3240">
                <a:solidFill>
                  <a:srgbClr val="FFFFFF"/>
                </a:solidFill>
              </a:rPr>
              <a:t>5. FUTURE IMPLEMENTATION</a:t>
            </a:r>
            <a:endParaRPr/>
          </a:p>
        </p:txBody>
      </p:sp>
      <p:sp>
        <p:nvSpPr>
          <p:cNvPr id="297" name="Google Shape;297;p13"/>
          <p:cNvSpPr txBox="1"/>
          <p:nvPr/>
        </p:nvSpPr>
        <p:spPr>
          <a:xfrm>
            <a:off x="891788" y="1405846"/>
            <a:ext cx="7190251" cy="2853645"/>
          </a:xfrm>
          <a:prstGeom prst="rect">
            <a:avLst/>
          </a:prstGeom>
          <a:noFill/>
          <a:ln>
            <a:noFill/>
          </a:ln>
        </p:spPr>
        <p:txBody>
          <a:bodyPr spcFirstLastPara="1" wrap="square" lIns="91400" tIns="91400" rIns="91400" bIns="91400" anchor="t" anchorCtr="0">
            <a:normAutofit/>
          </a:bodyPr>
          <a:lstStyle/>
          <a:p>
            <a:pPr marL="135466" marR="0" lvl="0" indent="-135466" algn="l" rtl="0">
              <a:lnSpc>
                <a:spcPct val="230000"/>
              </a:lnSpc>
              <a:spcBef>
                <a:spcPts val="0"/>
              </a:spcBef>
              <a:spcAft>
                <a:spcPts val="0"/>
              </a:spcAft>
              <a:buClr>
                <a:srgbClr val="FFFFFF"/>
              </a:buClr>
              <a:buSzPts val="2000"/>
              <a:buFont typeface="Oswald"/>
              <a:buNone/>
            </a:pPr>
            <a:r>
              <a:rPr lang="en-US" sz="2000" b="1" i="0" u="none" strike="noStrike" cap="none">
                <a:solidFill>
                  <a:srgbClr val="FFFFFF"/>
                </a:solidFill>
                <a:latin typeface="Oswald"/>
                <a:ea typeface="Oswald"/>
                <a:cs typeface="Oswald"/>
                <a:sym typeface="Oswald"/>
              </a:rPr>
              <a:t>Several further implementation are possible:</a:t>
            </a:r>
            <a:endParaRPr/>
          </a:p>
          <a:p>
            <a:pPr marL="187157" marR="0" lvl="0" indent="-187157" algn="l" rtl="0">
              <a:lnSpc>
                <a:spcPct val="230000"/>
              </a:lnSpc>
              <a:spcBef>
                <a:spcPts val="0"/>
              </a:spcBef>
              <a:spcAft>
                <a:spcPts val="0"/>
              </a:spcAft>
              <a:buClr>
                <a:srgbClr val="FFFFFF"/>
              </a:buClr>
              <a:buSzPts val="2000"/>
              <a:buFont typeface="Oswald"/>
              <a:buChar char="•"/>
            </a:pPr>
            <a:r>
              <a:rPr lang="en-US" sz="2000" b="0" i="0" u="none" strike="noStrike" cap="none">
                <a:solidFill>
                  <a:srgbClr val="FFFFFF"/>
                </a:solidFill>
                <a:latin typeface="Oswald"/>
                <a:ea typeface="Oswald"/>
                <a:cs typeface="Oswald"/>
                <a:sym typeface="Oswald"/>
              </a:rPr>
              <a:t>Sound evolution taking more weather information</a:t>
            </a:r>
            <a:endParaRPr/>
          </a:p>
          <a:p>
            <a:pPr marL="187157" marR="0" lvl="0" indent="-187157" algn="l" rtl="0">
              <a:lnSpc>
                <a:spcPct val="230000"/>
              </a:lnSpc>
              <a:spcBef>
                <a:spcPts val="0"/>
              </a:spcBef>
              <a:spcAft>
                <a:spcPts val="0"/>
              </a:spcAft>
              <a:buClr>
                <a:srgbClr val="FFFFFF"/>
              </a:buClr>
              <a:buSzPts val="2000"/>
              <a:buFont typeface="Oswald"/>
              <a:buChar char="•"/>
            </a:pPr>
            <a:r>
              <a:rPr lang="en-US" sz="2000" b="0" i="0" u="none" strike="noStrike" cap="none">
                <a:solidFill>
                  <a:srgbClr val="FFFFFF"/>
                </a:solidFill>
                <a:latin typeface="Oswald"/>
                <a:ea typeface="Oswald"/>
                <a:cs typeface="Oswald"/>
                <a:sym typeface="Oswald"/>
              </a:rPr>
              <a:t>Sound generation taking in account the alternation of the forecast in 12H</a:t>
            </a:r>
            <a:endParaRPr/>
          </a:p>
          <a:p>
            <a:pPr marL="187157" marR="0" lvl="0" indent="-187157" algn="l" rtl="0">
              <a:lnSpc>
                <a:spcPct val="230000"/>
              </a:lnSpc>
              <a:spcBef>
                <a:spcPts val="0"/>
              </a:spcBef>
              <a:spcAft>
                <a:spcPts val="0"/>
              </a:spcAft>
              <a:buClr>
                <a:srgbClr val="FFFFFF"/>
              </a:buClr>
              <a:buSzPts val="2000"/>
              <a:buFont typeface="Oswald"/>
              <a:buChar char="•"/>
            </a:pPr>
            <a:r>
              <a:rPr lang="en-US" sz="2000" b="0" i="0" u="none" strike="noStrike" cap="none">
                <a:solidFill>
                  <a:srgbClr val="FFFFFF"/>
                </a:solidFill>
                <a:latin typeface="Oswald"/>
                <a:ea typeface="Oswald"/>
                <a:cs typeface="Oswald"/>
                <a:sym typeface="Oswald"/>
              </a:rPr>
              <a:t>Create a stand alone implementation with Node.js</a:t>
            </a:r>
            <a:endParaRPr/>
          </a:p>
        </p:txBody>
      </p:sp>
      <p:sp>
        <p:nvSpPr>
          <p:cNvPr id="298" name="Google Shape;298;p13"/>
          <p:cNvSpPr txBox="1"/>
          <p:nvPr/>
        </p:nvSpPr>
        <p:spPr>
          <a:xfrm>
            <a:off x="8328904" y="4768079"/>
            <a:ext cx="792265" cy="386051"/>
          </a:xfrm>
          <a:prstGeom prst="rect">
            <a:avLst/>
          </a:prstGeom>
          <a:noFill/>
          <a:ln>
            <a:noFill/>
          </a:ln>
        </p:spPr>
        <p:txBody>
          <a:bodyPr spcFirstLastPara="1" wrap="square" lIns="91400" tIns="91400" rIns="91400" bIns="91400" anchor="t" anchorCtr="0">
            <a:spAutoFit/>
          </a:bodyPr>
          <a:lstStyle/>
          <a:p>
            <a:pPr marL="0" marR="0" lvl="0" indent="0" algn="r" rtl="0">
              <a:lnSpc>
                <a:spcPct val="100000"/>
              </a:lnSpc>
              <a:spcBef>
                <a:spcPts val="0"/>
              </a:spcBef>
              <a:spcAft>
                <a:spcPts val="0"/>
              </a:spcAft>
              <a:buClr>
                <a:srgbClr val="000000"/>
              </a:buClr>
              <a:buSzPts val="1300"/>
              <a:buFont typeface="Roboto Condensed"/>
              <a:buNone/>
            </a:pPr>
            <a:r>
              <a:rPr lang="en-US" sz="1300" b="0" i="0" u="none" strike="noStrike" cap="none">
                <a:solidFill>
                  <a:srgbClr val="000000"/>
                </a:solidFill>
                <a:latin typeface="Roboto Condensed"/>
                <a:ea typeface="Roboto Condensed"/>
                <a:cs typeface="Roboto Condensed"/>
                <a:sym typeface="Roboto Condensed"/>
              </a:rPr>
              <a:t>13 of 14</a:t>
            </a:r>
            <a:endParaRPr/>
          </a:p>
        </p:txBody>
      </p:sp>
    </p:spTree>
  </p:cSld>
  <p:clrMapOvr>
    <a:masterClrMapping/>
  </p:clrMapOvr>
  <p:transition spd="slow">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9300"/>
        </a:solidFill>
        <a:effectLst/>
      </p:bgPr>
    </p:bg>
    <p:spTree>
      <p:nvGrpSpPr>
        <p:cNvPr id="1" name="Shape 302"/>
        <p:cNvGrpSpPr/>
        <p:nvPr/>
      </p:nvGrpSpPr>
      <p:grpSpPr>
        <a:xfrm>
          <a:off x="0" y="0"/>
          <a:ext cx="0" cy="0"/>
          <a:chOff x="0" y="0"/>
          <a:chExt cx="0" cy="0"/>
        </a:xfrm>
      </p:grpSpPr>
      <p:sp>
        <p:nvSpPr>
          <p:cNvPr id="303" name="Google Shape;303;p14"/>
          <p:cNvSpPr txBox="1">
            <a:spLocks noGrp="1"/>
          </p:cNvSpPr>
          <p:nvPr>
            <p:ph type="title"/>
          </p:nvPr>
        </p:nvSpPr>
        <p:spPr>
          <a:xfrm>
            <a:off x="1601879" y="1450870"/>
            <a:ext cx="5940242" cy="3020774"/>
          </a:xfrm>
          <a:prstGeom prst="rect">
            <a:avLst/>
          </a:prstGeom>
          <a:noFill/>
          <a:ln>
            <a:noFill/>
          </a:ln>
        </p:spPr>
        <p:txBody>
          <a:bodyPr spcFirstLastPara="1" wrap="square" lIns="91400" tIns="91400" rIns="91400" bIns="91400" anchor="ctr" anchorCtr="0">
            <a:normAutofit/>
          </a:bodyPr>
          <a:lstStyle/>
          <a:p>
            <a:pPr marL="0" lvl="0" indent="0" algn="ctr" rtl="0">
              <a:lnSpc>
                <a:spcPct val="100000"/>
              </a:lnSpc>
              <a:spcBef>
                <a:spcPts val="0"/>
              </a:spcBef>
              <a:spcAft>
                <a:spcPts val="0"/>
              </a:spcAft>
              <a:buClr>
                <a:srgbClr val="FFFFFF"/>
              </a:buClr>
              <a:buSzPts val="5000"/>
              <a:buFont typeface="Oswald"/>
              <a:buNone/>
            </a:pPr>
            <a:r>
              <a:rPr lang="en-US" sz="5000"/>
              <a:t>THANKS FOR YOUR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2" descr="Google Shape;245;g1150fdccb42_0_17"/>
          <p:cNvPicPr preferRelativeResize="0"/>
          <p:nvPr/>
        </p:nvPicPr>
        <p:blipFill rotWithShape="1">
          <a:blip r:embed="rId3">
            <a:alphaModFix/>
          </a:blip>
          <a:srcRect l="32214" t="9636" r="4911" b="3263"/>
          <a:stretch/>
        </p:blipFill>
        <p:spPr>
          <a:xfrm>
            <a:off x="3406571" y="322857"/>
            <a:ext cx="5739300" cy="4472210"/>
          </a:xfrm>
          <a:prstGeom prst="rect">
            <a:avLst/>
          </a:prstGeom>
          <a:noFill/>
          <a:ln>
            <a:noFill/>
          </a:ln>
        </p:spPr>
      </p:pic>
      <p:sp>
        <p:nvSpPr>
          <p:cNvPr id="200" name="Google Shape;200;p2"/>
          <p:cNvSpPr txBox="1">
            <a:spLocks noGrp="1"/>
          </p:cNvSpPr>
          <p:nvPr>
            <p:ph type="title" idx="4294967295"/>
          </p:nvPr>
        </p:nvSpPr>
        <p:spPr>
          <a:xfrm>
            <a:off x="60446" y="1524000"/>
            <a:ext cx="3536324" cy="1159801"/>
          </a:xfrm>
          <a:prstGeom prst="rect">
            <a:avLst/>
          </a:prstGeom>
          <a:noFill/>
          <a:ln>
            <a:noFill/>
          </a:ln>
        </p:spPr>
        <p:txBody>
          <a:bodyPr spcFirstLastPara="1" wrap="square" lIns="91400" tIns="91400" rIns="91400" bIns="91400" anchor="ctr" anchorCtr="0">
            <a:normAutofit/>
          </a:bodyPr>
          <a:lstStyle/>
          <a:p>
            <a:pPr marL="0" lvl="0" indent="0" algn="l" rtl="0">
              <a:lnSpc>
                <a:spcPct val="100000"/>
              </a:lnSpc>
              <a:spcBef>
                <a:spcPts val="0"/>
              </a:spcBef>
              <a:spcAft>
                <a:spcPts val="0"/>
              </a:spcAft>
              <a:buClr>
                <a:srgbClr val="FFFFFF"/>
              </a:buClr>
              <a:buSzPts val="4000"/>
              <a:buFont typeface="Oswald"/>
              <a:buNone/>
            </a:pPr>
            <a:r>
              <a:rPr lang="en-US" sz="4000">
                <a:solidFill>
                  <a:srgbClr val="FFFFFF"/>
                </a:solidFill>
              </a:rPr>
              <a:t>1. CONCEPT</a:t>
            </a:r>
            <a:endParaRPr/>
          </a:p>
        </p:txBody>
      </p:sp>
      <p:sp>
        <p:nvSpPr>
          <p:cNvPr id="201" name="Google Shape;201;p2"/>
          <p:cNvSpPr txBox="1"/>
          <p:nvPr/>
        </p:nvSpPr>
        <p:spPr>
          <a:xfrm>
            <a:off x="63500" y="2095500"/>
            <a:ext cx="2777070" cy="1159801"/>
          </a:xfrm>
          <a:prstGeom prst="rect">
            <a:avLst/>
          </a:prstGeom>
          <a:noFill/>
          <a:ln>
            <a:noFill/>
          </a:ln>
        </p:spPr>
        <p:txBody>
          <a:bodyPr spcFirstLastPara="1" wrap="square" lIns="91400" tIns="91400" rIns="91400" bIns="91400" anchor="ctr" anchorCtr="0">
            <a:normAutofit/>
          </a:bodyPr>
          <a:lstStyle/>
          <a:p>
            <a:pPr marL="0" marR="0" lvl="0" indent="0" algn="l" rtl="0">
              <a:lnSpc>
                <a:spcPct val="100000"/>
              </a:lnSpc>
              <a:spcBef>
                <a:spcPts val="0"/>
              </a:spcBef>
              <a:spcAft>
                <a:spcPts val="0"/>
              </a:spcAft>
              <a:buClr>
                <a:srgbClr val="FFFFFF"/>
              </a:buClr>
              <a:buSzPts val="2000"/>
              <a:buFont typeface="Oswald"/>
              <a:buNone/>
            </a:pPr>
            <a:r>
              <a:rPr lang="en-US" sz="2000" b="0" i="0" u="none" strike="noStrike" cap="none">
                <a:solidFill>
                  <a:srgbClr val="FFFFFF"/>
                </a:solidFill>
                <a:latin typeface="Oswald"/>
                <a:ea typeface="Oswald"/>
                <a:cs typeface="Oswald"/>
                <a:sym typeface="Oswald"/>
              </a:rPr>
              <a:t>Listen to the weather</a:t>
            </a:r>
            <a:endParaRPr/>
          </a:p>
        </p:txBody>
      </p:sp>
      <p:sp>
        <p:nvSpPr>
          <p:cNvPr id="202" name="Google Shape;202;p2"/>
          <p:cNvSpPr txBox="1">
            <a:spLocks noGrp="1"/>
          </p:cNvSpPr>
          <p:nvPr>
            <p:ph type="sldNum" idx="12"/>
          </p:nvPr>
        </p:nvSpPr>
        <p:spPr>
          <a:xfrm>
            <a:off x="8420725" y="4768079"/>
            <a:ext cx="700444" cy="386051"/>
          </a:xfrm>
          <a:prstGeom prst="rect">
            <a:avLst/>
          </a:prstGeom>
          <a:noFill/>
          <a:ln>
            <a:noFill/>
          </a:ln>
        </p:spPr>
        <p:txBody>
          <a:bodyPr spcFirstLastPara="1" wrap="square" lIns="91400" tIns="91400" rIns="91400" bIns="91400" anchor="t" anchorCtr="0">
            <a:spAutoFit/>
          </a:bodyPr>
          <a:lstStyle/>
          <a:p>
            <a:pPr marL="0" lvl="0" indent="0" algn="r" rtl="0">
              <a:lnSpc>
                <a:spcPct val="100000"/>
              </a:lnSpc>
              <a:spcBef>
                <a:spcPts val="0"/>
              </a:spcBef>
              <a:spcAft>
                <a:spcPts val="0"/>
              </a:spcAft>
              <a:buClr>
                <a:srgbClr val="000000"/>
              </a:buClr>
              <a:buSzPts val="1300"/>
              <a:buFont typeface="Roboto Condensed"/>
              <a:buNone/>
            </a:pPr>
            <a:fld id="{00000000-1234-1234-1234-123412341234}" type="slidenum">
              <a:rPr lang="en-US">
                <a:solidFill>
                  <a:srgbClr val="000000"/>
                </a:solidFill>
              </a:rPr>
              <a:t>2</a:t>
            </a:fld>
            <a:endParaRPr sz="1300" b="0" i="0" u="none" strike="noStrike" cap="none">
              <a:solidFill>
                <a:srgbClr val="000000"/>
              </a:solidFill>
              <a:latin typeface="Roboto Condensed"/>
              <a:ea typeface="Roboto Condensed"/>
              <a:cs typeface="Roboto Condensed"/>
              <a:sym typeface="Roboto Condensed"/>
            </a:endParaRPr>
          </a:p>
        </p:txBody>
      </p:sp>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
          <p:cNvSpPr txBox="1">
            <a:spLocks noGrp="1"/>
          </p:cNvSpPr>
          <p:nvPr>
            <p:ph type="title"/>
          </p:nvPr>
        </p:nvSpPr>
        <p:spPr>
          <a:xfrm>
            <a:off x="709689" y="1857271"/>
            <a:ext cx="2753262" cy="1159801"/>
          </a:xfrm>
          <a:prstGeom prst="rect">
            <a:avLst/>
          </a:prstGeom>
          <a:noFill/>
          <a:ln>
            <a:noFill/>
          </a:ln>
        </p:spPr>
        <p:txBody>
          <a:bodyPr spcFirstLastPara="1" wrap="square" lIns="91400" tIns="91400" rIns="91400" bIns="91400" anchor="b" anchorCtr="0">
            <a:normAutofit/>
          </a:bodyPr>
          <a:lstStyle/>
          <a:p>
            <a:pPr marL="0" lvl="0" indent="0" algn="l" rtl="0">
              <a:lnSpc>
                <a:spcPct val="100000"/>
              </a:lnSpc>
              <a:spcBef>
                <a:spcPts val="0"/>
              </a:spcBef>
              <a:spcAft>
                <a:spcPts val="0"/>
              </a:spcAft>
              <a:buClr>
                <a:srgbClr val="FFFFFF"/>
              </a:buClr>
              <a:buSzPts val="3600"/>
              <a:buFont typeface="Oswald"/>
              <a:buNone/>
            </a:pPr>
            <a:endParaRPr/>
          </a:p>
        </p:txBody>
      </p:sp>
      <p:sp>
        <p:nvSpPr>
          <p:cNvPr id="208" name="Google Shape;208;p3"/>
          <p:cNvSpPr/>
          <p:nvPr/>
        </p:nvSpPr>
        <p:spPr>
          <a:xfrm>
            <a:off x="7537400" y="2302215"/>
            <a:ext cx="282097" cy="269354"/>
          </a:xfrm>
          <a:custGeom>
            <a:avLst/>
            <a:gdLst/>
            <a:ahLst/>
            <a:cxnLst/>
            <a:rect l="l" t="t"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350" y="21564"/>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chemeClr val="accent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grpSp>
        <p:nvGrpSpPr>
          <p:cNvPr id="209" name="Google Shape;209;p3"/>
          <p:cNvGrpSpPr/>
          <p:nvPr/>
        </p:nvGrpSpPr>
        <p:grpSpPr>
          <a:xfrm>
            <a:off x="7187275" y="789655"/>
            <a:ext cx="1208688" cy="1208860"/>
            <a:chOff x="0" y="0"/>
            <a:chExt cx="1208687" cy="1208858"/>
          </a:xfrm>
        </p:grpSpPr>
        <p:sp>
          <p:nvSpPr>
            <p:cNvPr id="210" name="Google Shape;210;p3"/>
            <p:cNvSpPr/>
            <p:nvPr/>
          </p:nvSpPr>
          <p:spPr>
            <a:xfrm>
              <a:off x="454623" y="454642"/>
              <a:ext cx="625986" cy="626112"/>
            </a:xfrm>
            <a:custGeom>
              <a:avLst/>
              <a:gdLst/>
              <a:ahLst/>
              <a:cxnLst/>
              <a:rect l="l" t="t" r="r" b="b"/>
              <a:pathLst>
                <a:path w="21600" h="21600" extrusionOk="0">
                  <a:moveTo>
                    <a:pt x="20790" y="0"/>
                  </a:moveTo>
                  <a:lnTo>
                    <a:pt x="18674" y="2740"/>
                  </a:lnTo>
                  <a:lnTo>
                    <a:pt x="16309" y="5480"/>
                  </a:lnTo>
                  <a:lnTo>
                    <a:pt x="13819" y="8281"/>
                  </a:lnTo>
                  <a:lnTo>
                    <a:pt x="11079" y="11082"/>
                  </a:lnTo>
                  <a:lnTo>
                    <a:pt x="8278" y="13819"/>
                  </a:lnTo>
                  <a:lnTo>
                    <a:pt x="5477" y="16309"/>
                  </a:lnTo>
                  <a:lnTo>
                    <a:pt x="2740" y="18674"/>
                  </a:lnTo>
                  <a:lnTo>
                    <a:pt x="0" y="20792"/>
                  </a:lnTo>
                  <a:lnTo>
                    <a:pt x="1121" y="21103"/>
                  </a:lnTo>
                  <a:lnTo>
                    <a:pt x="2179" y="21350"/>
                  </a:lnTo>
                  <a:lnTo>
                    <a:pt x="3298" y="21475"/>
                  </a:lnTo>
                  <a:lnTo>
                    <a:pt x="4419" y="21600"/>
                  </a:lnTo>
                  <a:lnTo>
                    <a:pt x="5541" y="21600"/>
                  </a:lnTo>
                  <a:lnTo>
                    <a:pt x="6660" y="21539"/>
                  </a:lnTo>
                  <a:lnTo>
                    <a:pt x="7717" y="21414"/>
                  </a:lnTo>
                  <a:lnTo>
                    <a:pt x="8839" y="21164"/>
                  </a:lnTo>
                  <a:lnTo>
                    <a:pt x="9896" y="20917"/>
                  </a:lnTo>
                  <a:lnTo>
                    <a:pt x="11018" y="20542"/>
                  </a:lnTo>
                  <a:lnTo>
                    <a:pt x="12014" y="20106"/>
                  </a:lnTo>
                  <a:lnTo>
                    <a:pt x="13072" y="19609"/>
                  </a:lnTo>
                  <a:lnTo>
                    <a:pt x="14069" y="18985"/>
                  </a:lnTo>
                  <a:lnTo>
                    <a:pt x="15001" y="18363"/>
                  </a:lnTo>
                  <a:lnTo>
                    <a:pt x="15934" y="17616"/>
                  </a:lnTo>
                  <a:lnTo>
                    <a:pt x="16806" y="16808"/>
                  </a:lnTo>
                  <a:lnTo>
                    <a:pt x="17616" y="15937"/>
                  </a:lnTo>
                  <a:lnTo>
                    <a:pt x="18363" y="15001"/>
                  </a:lnTo>
                  <a:lnTo>
                    <a:pt x="18985" y="14069"/>
                  </a:lnTo>
                  <a:lnTo>
                    <a:pt x="19607" y="13072"/>
                  </a:lnTo>
                  <a:lnTo>
                    <a:pt x="20106" y="12014"/>
                  </a:lnTo>
                  <a:lnTo>
                    <a:pt x="20542" y="11018"/>
                  </a:lnTo>
                  <a:lnTo>
                    <a:pt x="20914" y="9899"/>
                  </a:lnTo>
                  <a:lnTo>
                    <a:pt x="21164" y="8839"/>
                  </a:lnTo>
                  <a:lnTo>
                    <a:pt x="21414" y="7720"/>
                  </a:lnTo>
                  <a:lnTo>
                    <a:pt x="21536" y="6662"/>
                  </a:lnTo>
                  <a:lnTo>
                    <a:pt x="21600" y="5541"/>
                  </a:lnTo>
                  <a:lnTo>
                    <a:pt x="21600" y="4419"/>
                  </a:lnTo>
                  <a:lnTo>
                    <a:pt x="21475" y="3301"/>
                  </a:lnTo>
                  <a:lnTo>
                    <a:pt x="21350" y="2179"/>
                  </a:lnTo>
                  <a:lnTo>
                    <a:pt x="21100" y="1121"/>
                  </a:lnTo>
                  <a:lnTo>
                    <a:pt x="20790" y="0"/>
                  </a:lnTo>
                  <a:close/>
                </a:path>
              </a:pathLst>
            </a:custGeom>
            <a:solidFill>
              <a:schemeClr val="accent2"/>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11" name="Google Shape;211;p3"/>
            <p:cNvSpPr/>
            <p:nvPr/>
          </p:nvSpPr>
          <p:spPr>
            <a:xfrm>
              <a:off x="0" y="0"/>
              <a:ext cx="1208687" cy="1208858"/>
            </a:xfrm>
            <a:custGeom>
              <a:avLst/>
              <a:gdLst/>
              <a:ahLst/>
              <a:cxnLst/>
              <a:rect l="l" t="t" r="r" b="b"/>
              <a:pathLst>
                <a:path w="21600" h="21600" extrusionOk="0">
                  <a:moveTo>
                    <a:pt x="17925" y="2224"/>
                  </a:moveTo>
                  <a:lnTo>
                    <a:pt x="18053" y="2289"/>
                  </a:lnTo>
                  <a:lnTo>
                    <a:pt x="18183" y="2321"/>
                  </a:lnTo>
                  <a:lnTo>
                    <a:pt x="18279" y="2417"/>
                  </a:lnTo>
                  <a:lnTo>
                    <a:pt x="18344" y="2515"/>
                  </a:lnTo>
                  <a:lnTo>
                    <a:pt x="18408" y="2611"/>
                  </a:lnTo>
                  <a:lnTo>
                    <a:pt x="18440" y="2740"/>
                  </a:lnTo>
                  <a:lnTo>
                    <a:pt x="18473" y="2868"/>
                  </a:lnTo>
                  <a:lnTo>
                    <a:pt x="18473" y="3192"/>
                  </a:lnTo>
                  <a:lnTo>
                    <a:pt x="18377" y="3546"/>
                  </a:lnTo>
                  <a:lnTo>
                    <a:pt x="18247" y="3997"/>
                  </a:lnTo>
                  <a:lnTo>
                    <a:pt x="18053" y="4449"/>
                  </a:lnTo>
                  <a:lnTo>
                    <a:pt x="17796" y="4965"/>
                  </a:lnTo>
                  <a:lnTo>
                    <a:pt x="17474" y="5513"/>
                  </a:lnTo>
                  <a:lnTo>
                    <a:pt x="17150" y="5157"/>
                  </a:lnTo>
                  <a:lnTo>
                    <a:pt x="16828" y="4771"/>
                  </a:lnTo>
                  <a:lnTo>
                    <a:pt x="16377" y="4352"/>
                  </a:lnTo>
                  <a:lnTo>
                    <a:pt x="15894" y="3997"/>
                  </a:lnTo>
                  <a:lnTo>
                    <a:pt x="15411" y="3643"/>
                  </a:lnTo>
                  <a:lnTo>
                    <a:pt x="14926" y="3353"/>
                  </a:lnTo>
                  <a:lnTo>
                    <a:pt x="15507" y="2998"/>
                  </a:lnTo>
                  <a:lnTo>
                    <a:pt x="16086" y="2707"/>
                  </a:lnTo>
                  <a:lnTo>
                    <a:pt x="16571" y="2482"/>
                  </a:lnTo>
                  <a:lnTo>
                    <a:pt x="17054" y="2321"/>
                  </a:lnTo>
                  <a:lnTo>
                    <a:pt x="17441" y="2224"/>
                  </a:lnTo>
                  <a:close/>
                  <a:moveTo>
                    <a:pt x="12831" y="4739"/>
                  </a:moveTo>
                  <a:lnTo>
                    <a:pt x="12928" y="4771"/>
                  </a:lnTo>
                  <a:lnTo>
                    <a:pt x="13089" y="4900"/>
                  </a:lnTo>
                  <a:lnTo>
                    <a:pt x="13218" y="5061"/>
                  </a:lnTo>
                  <a:lnTo>
                    <a:pt x="13250" y="5157"/>
                  </a:lnTo>
                  <a:lnTo>
                    <a:pt x="13250" y="5351"/>
                  </a:lnTo>
                  <a:lnTo>
                    <a:pt x="13218" y="5448"/>
                  </a:lnTo>
                  <a:lnTo>
                    <a:pt x="13089" y="5609"/>
                  </a:lnTo>
                  <a:lnTo>
                    <a:pt x="12928" y="5738"/>
                  </a:lnTo>
                  <a:lnTo>
                    <a:pt x="12831" y="5770"/>
                  </a:lnTo>
                  <a:lnTo>
                    <a:pt x="12637" y="5770"/>
                  </a:lnTo>
                  <a:lnTo>
                    <a:pt x="12541" y="5738"/>
                  </a:lnTo>
                  <a:lnTo>
                    <a:pt x="12380" y="5609"/>
                  </a:lnTo>
                  <a:lnTo>
                    <a:pt x="12251" y="5448"/>
                  </a:lnTo>
                  <a:lnTo>
                    <a:pt x="12219" y="5351"/>
                  </a:lnTo>
                  <a:lnTo>
                    <a:pt x="12219" y="5157"/>
                  </a:lnTo>
                  <a:lnTo>
                    <a:pt x="12251" y="5061"/>
                  </a:lnTo>
                  <a:lnTo>
                    <a:pt x="12380" y="4900"/>
                  </a:lnTo>
                  <a:lnTo>
                    <a:pt x="12541" y="4771"/>
                  </a:lnTo>
                  <a:lnTo>
                    <a:pt x="12637" y="4739"/>
                  </a:lnTo>
                  <a:close/>
                  <a:moveTo>
                    <a:pt x="10800" y="4384"/>
                  </a:moveTo>
                  <a:lnTo>
                    <a:pt x="10961" y="4417"/>
                  </a:lnTo>
                  <a:lnTo>
                    <a:pt x="11090" y="4449"/>
                  </a:lnTo>
                  <a:lnTo>
                    <a:pt x="11220" y="4513"/>
                  </a:lnTo>
                  <a:lnTo>
                    <a:pt x="11348" y="4610"/>
                  </a:lnTo>
                  <a:lnTo>
                    <a:pt x="11445" y="4739"/>
                  </a:lnTo>
                  <a:lnTo>
                    <a:pt x="11509" y="4868"/>
                  </a:lnTo>
                  <a:lnTo>
                    <a:pt x="11574" y="4996"/>
                  </a:lnTo>
                  <a:lnTo>
                    <a:pt x="11574" y="5320"/>
                  </a:lnTo>
                  <a:lnTo>
                    <a:pt x="11509" y="5481"/>
                  </a:lnTo>
                  <a:lnTo>
                    <a:pt x="11445" y="5609"/>
                  </a:lnTo>
                  <a:lnTo>
                    <a:pt x="11348" y="5707"/>
                  </a:lnTo>
                  <a:lnTo>
                    <a:pt x="11220" y="5803"/>
                  </a:lnTo>
                  <a:lnTo>
                    <a:pt x="10961" y="5932"/>
                  </a:lnTo>
                  <a:lnTo>
                    <a:pt x="10639" y="5932"/>
                  </a:lnTo>
                  <a:lnTo>
                    <a:pt x="10510" y="5868"/>
                  </a:lnTo>
                  <a:lnTo>
                    <a:pt x="10382" y="5803"/>
                  </a:lnTo>
                  <a:lnTo>
                    <a:pt x="10252" y="5707"/>
                  </a:lnTo>
                  <a:lnTo>
                    <a:pt x="10156" y="5609"/>
                  </a:lnTo>
                  <a:lnTo>
                    <a:pt x="10091" y="5481"/>
                  </a:lnTo>
                  <a:lnTo>
                    <a:pt x="10026" y="5320"/>
                  </a:lnTo>
                  <a:lnTo>
                    <a:pt x="10026" y="4996"/>
                  </a:lnTo>
                  <a:lnTo>
                    <a:pt x="10091" y="4868"/>
                  </a:lnTo>
                  <a:lnTo>
                    <a:pt x="10156" y="4739"/>
                  </a:lnTo>
                  <a:lnTo>
                    <a:pt x="10252" y="4610"/>
                  </a:lnTo>
                  <a:lnTo>
                    <a:pt x="10382" y="4513"/>
                  </a:lnTo>
                  <a:lnTo>
                    <a:pt x="10510" y="4449"/>
                  </a:lnTo>
                  <a:lnTo>
                    <a:pt x="10639" y="4417"/>
                  </a:lnTo>
                  <a:lnTo>
                    <a:pt x="10800" y="4384"/>
                  </a:lnTo>
                  <a:close/>
                  <a:moveTo>
                    <a:pt x="11993" y="6286"/>
                  </a:moveTo>
                  <a:lnTo>
                    <a:pt x="12090" y="6319"/>
                  </a:lnTo>
                  <a:lnTo>
                    <a:pt x="12251" y="6447"/>
                  </a:lnTo>
                  <a:lnTo>
                    <a:pt x="12347" y="6608"/>
                  </a:lnTo>
                  <a:lnTo>
                    <a:pt x="12380" y="6706"/>
                  </a:lnTo>
                  <a:lnTo>
                    <a:pt x="12380" y="6899"/>
                  </a:lnTo>
                  <a:lnTo>
                    <a:pt x="12347" y="6996"/>
                  </a:lnTo>
                  <a:lnTo>
                    <a:pt x="12251" y="7157"/>
                  </a:lnTo>
                  <a:lnTo>
                    <a:pt x="12090" y="7285"/>
                  </a:lnTo>
                  <a:lnTo>
                    <a:pt x="11993" y="7318"/>
                  </a:lnTo>
                  <a:lnTo>
                    <a:pt x="11768" y="7318"/>
                  </a:lnTo>
                  <a:lnTo>
                    <a:pt x="11671" y="7285"/>
                  </a:lnTo>
                  <a:lnTo>
                    <a:pt x="11509" y="7157"/>
                  </a:lnTo>
                  <a:lnTo>
                    <a:pt x="11412" y="6996"/>
                  </a:lnTo>
                  <a:lnTo>
                    <a:pt x="11381" y="6899"/>
                  </a:lnTo>
                  <a:lnTo>
                    <a:pt x="11348" y="6802"/>
                  </a:lnTo>
                  <a:lnTo>
                    <a:pt x="11381" y="6706"/>
                  </a:lnTo>
                  <a:lnTo>
                    <a:pt x="11412" y="6608"/>
                  </a:lnTo>
                  <a:lnTo>
                    <a:pt x="11509" y="6447"/>
                  </a:lnTo>
                  <a:lnTo>
                    <a:pt x="11671" y="6319"/>
                  </a:lnTo>
                  <a:lnTo>
                    <a:pt x="11768" y="6286"/>
                  </a:lnTo>
                  <a:close/>
                  <a:moveTo>
                    <a:pt x="3353" y="14927"/>
                  </a:moveTo>
                  <a:lnTo>
                    <a:pt x="3643" y="15410"/>
                  </a:lnTo>
                  <a:lnTo>
                    <a:pt x="3998" y="15893"/>
                  </a:lnTo>
                  <a:lnTo>
                    <a:pt x="4353" y="16378"/>
                  </a:lnTo>
                  <a:lnTo>
                    <a:pt x="4772" y="16829"/>
                  </a:lnTo>
                  <a:lnTo>
                    <a:pt x="5158" y="17151"/>
                  </a:lnTo>
                  <a:lnTo>
                    <a:pt x="5514" y="17474"/>
                  </a:lnTo>
                  <a:lnTo>
                    <a:pt x="4966" y="17796"/>
                  </a:lnTo>
                  <a:lnTo>
                    <a:pt x="4450" y="18054"/>
                  </a:lnTo>
                  <a:lnTo>
                    <a:pt x="3998" y="18247"/>
                  </a:lnTo>
                  <a:lnTo>
                    <a:pt x="3547" y="18376"/>
                  </a:lnTo>
                  <a:lnTo>
                    <a:pt x="3192" y="18473"/>
                  </a:lnTo>
                  <a:lnTo>
                    <a:pt x="2870" y="18473"/>
                  </a:lnTo>
                  <a:lnTo>
                    <a:pt x="2740" y="18441"/>
                  </a:lnTo>
                  <a:lnTo>
                    <a:pt x="2612" y="18408"/>
                  </a:lnTo>
                  <a:lnTo>
                    <a:pt x="2515" y="18343"/>
                  </a:lnTo>
                  <a:lnTo>
                    <a:pt x="2418" y="18280"/>
                  </a:lnTo>
                  <a:lnTo>
                    <a:pt x="2322" y="18182"/>
                  </a:lnTo>
                  <a:lnTo>
                    <a:pt x="2289" y="18054"/>
                  </a:lnTo>
                  <a:lnTo>
                    <a:pt x="2225" y="17925"/>
                  </a:lnTo>
                  <a:lnTo>
                    <a:pt x="2225" y="17442"/>
                  </a:lnTo>
                  <a:lnTo>
                    <a:pt x="2322" y="17055"/>
                  </a:lnTo>
                  <a:lnTo>
                    <a:pt x="2483" y="16571"/>
                  </a:lnTo>
                  <a:lnTo>
                    <a:pt x="2709" y="16087"/>
                  </a:lnTo>
                  <a:lnTo>
                    <a:pt x="2999" y="15507"/>
                  </a:lnTo>
                  <a:lnTo>
                    <a:pt x="3353" y="14927"/>
                  </a:lnTo>
                  <a:close/>
                  <a:moveTo>
                    <a:pt x="20277" y="0"/>
                  </a:moveTo>
                  <a:lnTo>
                    <a:pt x="19924" y="32"/>
                  </a:lnTo>
                  <a:lnTo>
                    <a:pt x="19537" y="96"/>
                  </a:lnTo>
                  <a:lnTo>
                    <a:pt x="19117" y="226"/>
                  </a:lnTo>
                  <a:lnTo>
                    <a:pt x="18666" y="387"/>
                  </a:lnTo>
                  <a:lnTo>
                    <a:pt x="18183" y="580"/>
                  </a:lnTo>
                  <a:lnTo>
                    <a:pt x="17666" y="805"/>
                  </a:lnTo>
                  <a:lnTo>
                    <a:pt x="17150" y="1096"/>
                  </a:lnTo>
                  <a:lnTo>
                    <a:pt x="16603" y="1386"/>
                  </a:lnTo>
                  <a:lnTo>
                    <a:pt x="15442" y="2128"/>
                  </a:lnTo>
                  <a:lnTo>
                    <a:pt x="14186" y="2998"/>
                  </a:lnTo>
                  <a:lnTo>
                    <a:pt x="13605" y="2772"/>
                  </a:lnTo>
                  <a:lnTo>
                    <a:pt x="12992" y="2579"/>
                  </a:lnTo>
                  <a:lnTo>
                    <a:pt x="12380" y="2450"/>
                  </a:lnTo>
                  <a:lnTo>
                    <a:pt x="11768" y="2354"/>
                  </a:lnTo>
                  <a:lnTo>
                    <a:pt x="11155" y="2289"/>
                  </a:lnTo>
                  <a:lnTo>
                    <a:pt x="10510" y="2289"/>
                  </a:lnTo>
                  <a:lnTo>
                    <a:pt x="9897" y="2354"/>
                  </a:lnTo>
                  <a:lnTo>
                    <a:pt x="9285" y="2417"/>
                  </a:lnTo>
                  <a:lnTo>
                    <a:pt x="8672" y="2546"/>
                  </a:lnTo>
                  <a:lnTo>
                    <a:pt x="8060" y="2740"/>
                  </a:lnTo>
                  <a:lnTo>
                    <a:pt x="7480" y="2966"/>
                  </a:lnTo>
                  <a:lnTo>
                    <a:pt x="6899" y="3224"/>
                  </a:lnTo>
                  <a:lnTo>
                    <a:pt x="6319" y="3546"/>
                  </a:lnTo>
                  <a:lnTo>
                    <a:pt x="5804" y="3932"/>
                  </a:lnTo>
                  <a:lnTo>
                    <a:pt x="5288" y="4319"/>
                  </a:lnTo>
                  <a:lnTo>
                    <a:pt x="4772" y="4771"/>
                  </a:lnTo>
                  <a:lnTo>
                    <a:pt x="4320" y="5287"/>
                  </a:lnTo>
                  <a:lnTo>
                    <a:pt x="3547" y="6319"/>
                  </a:lnTo>
                  <a:lnTo>
                    <a:pt x="3225" y="6899"/>
                  </a:lnTo>
                  <a:lnTo>
                    <a:pt x="2966" y="7479"/>
                  </a:lnTo>
                  <a:lnTo>
                    <a:pt x="2740" y="8060"/>
                  </a:lnTo>
                  <a:lnTo>
                    <a:pt x="2548" y="8673"/>
                  </a:lnTo>
                  <a:lnTo>
                    <a:pt x="2418" y="9285"/>
                  </a:lnTo>
                  <a:lnTo>
                    <a:pt x="2289" y="10510"/>
                  </a:lnTo>
                  <a:lnTo>
                    <a:pt x="2289" y="11154"/>
                  </a:lnTo>
                  <a:lnTo>
                    <a:pt x="2354" y="11767"/>
                  </a:lnTo>
                  <a:lnTo>
                    <a:pt x="2451" y="12379"/>
                  </a:lnTo>
                  <a:lnTo>
                    <a:pt x="2579" y="12992"/>
                  </a:lnTo>
                  <a:lnTo>
                    <a:pt x="2773" y="13604"/>
                  </a:lnTo>
                  <a:lnTo>
                    <a:pt x="2999" y="14185"/>
                  </a:lnTo>
                  <a:lnTo>
                    <a:pt x="2128" y="15442"/>
                  </a:lnTo>
                  <a:lnTo>
                    <a:pt x="1387" y="16604"/>
                  </a:lnTo>
                  <a:lnTo>
                    <a:pt x="1097" y="17151"/>
                  </a:lnTo>
                  <a:lnTo>
                    <a:pt x="807" y="17668"/>
                  </a:lnTo>
                  <a:lnTo>
                    <a:pt x="581" y="18182"/>
                  </a:lnTo>
                  <a:lnTo>
                    <a:pt x="387" y="18667"/>
                  </a:lnTo>
                  <a:lnTo>
                    <a:pt x="226" y="19118"/>
                  </a:lnTo>
                  <a:lnTo>
                    <a:pt x="98" y="19537"/>
                  </a:lnTo>
                  <a:lnTo>
                    <a:pt x="33" y="19924"/>
                  </a:lnTo>
                  <a:lnTo>
                    <a:pt x="0" y="20279"/>
                  </a:lnTo>
                  <a:lnTo>
                    <a:pt x="0" y="20569"/>
                  </a:lnTo>
                  <a:lnTo>
                    <a:pt x="65" y="20858"/>
                  </a:lnTo>
                  <a:lnTo>
                    <a:pt x="162" y="21084"/>
                  </a:lnTo>
                  <a:lnTo>
                    <a:pt x="323" y="21278"/>
                  </a:lnTo>
                  <a:lnTo>
                    <a:pt x="451" y="21407"/>
                  </a:lnTo>
                  <a:lnTo>
                    <a:pt x="645" y="21504"/>
                  </a:lnTo>
                  <a:lnTo>
                    <a:pt x="838" y="21568"/>
                  </a:lnTo>
                  <a:lnTo>
                    <a:pt x="1064" y="21600"/>
                  </a:lnTo>
                  <a:lnTo>
                    <a:pt x="1548" y="21600"/>
                  </a:lnTo>
                  <a:lnTo>
                    <a:pt x="1839" y="21535"/>
                  </a:lnTo>
                  <a:lnTo>
                    <a:pt x="2161" y="21472"/>
                  </a:lnTo>
                  <a:lnTo>
                    <a:pt x="2838" y="21278"/>
                  </a:lnTo>
                  <a:lnTo>
                    <a:pt x="3578" y="20956"/>
                  </a:lnTo>
                  <a:lnTo>
                    <a:pt x="4385" y="20569"/>
                  </a:lnTo>
                  <a:lnTo>
                    <a:pt x="5223" y="20053"/>
                  </a:lnTo>
                  <a:lnTo>
                    <a:pt x="6158" y="19472"/>
                  </a:lnTo>
                  <a:lnTo>
                    <a:pt x="7092" y="18828"/>
                  </a:lnTo>
                  <a:lnTo>
                    <a:pt x="8093" y="18086"/>
                  </a:lnTo>
                  <a:lnTo>
                    <a:pt x="9124" y="17281"/>
                  </a:lnTo>
                  <a:lnTo>
                    <a:pt x="10188" y="16410"/>
                  </a:lnTo>
                  <a:lnTo>
                    <a:pt x="11251" y="15475"/>
                  </a:lnTo>
                  <a:lnTo>
                    <a:pt x="12315" y="14476"/>
                  </a:lnTo>
                  <a:lnTo>
                    <a:pt x="13411" y="13412"/>
                  </a:lnTo>
                  <a:lnTo>
                    <a:pt x="14475" y="12315"/>
                  </a:lnTo>
                  <a:lnTo>
                    <a:pt x="15474" y="11251"/>
                  </a:lnTo>
                  <a:lnTo>
                    <a:pt x="16410" y="10187"/>
                  </a:lnTo>
                  <a:lnTo>
                    <a:pt x="17280" y="9123"/>
                  </a:lnTo>
                  <a:lnTo>
                    <a:pt x="18086" y="8092"/>
                  </a:lnTo>
                  <a:lnTo>
                    <a:pt x="18827" y="7093"/>
                  </a:lnTo>
                  <a:lnTo>
                    <a:pt x="19472" y="6158"/>
                  </a:lnTo>
                  <a:lnTo>
                    <a:pt x="20053" y="5222"/>
                  </a:lnTo>
                  <a:lnTo>
                    <a:pt x="20568" y="4384"/>
                  </a:lnTo>
                  <a:lnTo>
                    <a:pt x="20955" y="3579"/>
                  </a:lnTo>
                  <a:lnTo>
                    <a:pt x="21278" y="2837"/>
                  </a:lnTo>
                  <a:lnTo>
                    <a:pt x="21471" y="2160"/>
                  </a:lnTo>
                  <a:lnTo>
                    <a:pt x="21535" y="1838"/>
                  </a:lnTo>
                  <a:lnTo>
                    <a:pt x="21600" y="1547"/>
                  </a:lnTo>
                  <a:lnTo>
                    <a:pt x="21600" y="1064"/>
                  </a:lnTo>
                  <a:lnTo>
                    <a:pt x="21567" y="838"/>
                  </a:lnTo>
                  <a:lnTo>
                    <a:pt x="21504" y="644"/>
                  </a:lnTo>
                  <a:lnTo>
                    <a:pt x="21406" y="451"/>
                  </a:lnTo>
                  <a:lnTo>
                    <a:pt x="21278" y="322"/>
                  </a:lnTo>
                  <a:lnTo>
                    <a:pt x="21084" y="161"/>
                  </a:lnTo>
                  <a:lnTo>
                    <a:pt x="20858" y="65"/>
                  </a:lnTo>
                  <a:lnTo>
                    <a:pt x="20568" y="0"/>
                  </a:lnTo>
                  <a:close/>
                </a:path>
              </a:pathLst>
            </a:custGeom>
            <a:solidFill>
              <a:schemeClr val="accent2"/>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grpSp>
      <p:grpSp>
        <p:nvGrpSpPr>
          <p:cNvPr id="212" name="Google Shape;212;p3"/>
          <p:cNvGrpSpPr/>
          <p:nvPr/>
        </p:nvGrpSpPr>
        <p:grpSpPr>
          <a:xfrm>
            <a:off x="5910390" y="1870523"/>
            <a:ext cx="1002739" cy="1002751"/>
            <a:chOff x="0" y="0"/>
            <a:chExt cx="1002738" cy="1002749"/>
          </a:xfrm>
        </p:grpSpPr>
        <p:sp>
          <p:nvSpPr>
            <p:cNvPr id="213" name="Google Shape;213;p3"/>
            <p:cNvSpPr/>
            <p:nvPr/>
          </p:nvSpPr>
          <p:spPr>
            <a:xfrm rot="1057032">
              <a:off x="102114" y="102111"/>
              <a:ext cx="798510" cy="798526"/>
            </a:xfrm>
            <a:custGeom>
              <a:avLst/>
              <a:gdLst/>
              <a:ahLst/>
              <a:cxnLst/>
              <a:rect l="l" t="t" r="r" b="b"/>
              <a:pathLst>
                <a:path w="21600" h="21600" extrusionOk="0">
                  <a:moveTo>
                    <a:pt x="15948" y="3303"/>
                  </a:moveTo>
                  <a:lnTo>
                    <a:pt x="16185" y="3332"/>
                  </a:lnTo>
                  <a:lnTo>
                    <a:pt x="16453" y="3391"/>
                  </a:lnTo>
                  <a:lnTo>
                    <a:pt x="16692" y="3480"/>
                  </a:lnTo>
                  <a:lnTo>
                    <a:pt x="16900" y="3600"/>
                  </a:lnTo>
                  <a:lnTo>
                    <a:pt x="17138" y="3719"/>
                  </a:lnTo>
                  <a:lnTo>
                    <a:pt x="17346" y="3868"/>
                  </a:lnTo>
                  <a:lnTo>
                    <a:pt x="17554" y="4047"/>
                  </a:lnTo>
                  <a:lnTo>
                    <a:pt x="17732" y="4254"/>
                  </a:lnTo>
                  <a:lnTo>
                    <a:pt x="17882" y="4462"/>
                  </a:lnTo>
                  <a:lnTo>
                    <a:pt x="18000" y="4701"/>
                  </a:lnTo>
                  <a:lnTo>
                    <a:pt x="18120" y="4909"/>
                  </a:lnTo>
                  <a:lnTo>
                    <a:pt x="18209" y="5147"/>
                  </a:lnTo>
                  <a:lnTo>
                    <a:pt x="18268" y="5415"/>
                  </a:lnTo>
                  <a:lnTo>
                    <a:pt x="18299" y="5652"/>
                  </a:lnTo>
                  <a:lnTo>
                    <a:pt x="18299" y="6159"/>
                  </a:lnTo>
                  <a:lnTo>
                    <a:pt x="18268" y="6397"/>
                  </a:lnTo>
                  <a:lnTo>
                    <a:pt x="18209" y="6665"/>
                  </a:lnTo>
                  <a:lnTo>
                    <a:pt x="18120" y="6902"/>
                  </a:lnTo>
                  <a:lnTo>
                    <a:pt x="18000" y="7111"/>
                  </a:lnTo>
                  <a:lnTo>
                    <a:pt x="17882" y="7348"/>
                  </a:lnTo>
                  <a:lnTo>
                    <a:pt x="17732" y="7557"/>
                  </a:lnTo>
                  <a:lnTo>
                    <a:pt x="17554" y="7765"/>
                  </a:lnTo>
                  <a:lnTo>
                    <a:pt x="16364" y="8926"/>
                  </a:lnTo>
                  <a:lnTo>
                    <a:pt x="16216" y="9045"/>
                  </a:lnTo>
                  <a:lnTo>
                    <a:pt x="16067" y="9134"/>
                  </a:lnTo>
                  <a:lnTo>
                    <a:pt x="15888" y="9194"/>
                  </a:lnTo>
                  <a:lnTo>
                    <a:pt x="15680" y="9223"/>
                  </a:lnTo>
                  <a:lnTo>
                    <a:pt x="15502" y="9194"/>
                  </a:lnTo>
                  <a:lnTo>
                    <a:pt x="15323" y="9134"/>
                  </a:lnTo>
                  <a:lnTo>
                    <a:pt x="15174" y="9045"/>
                  </a:lnTo>
                  <a:lnTo>
                    <a:pt x="15025" y="8926"/>
                  </a:lnTo>
                  <a:lnTo>
                    <a:pt x="12675" y="6575"/>
                  </a:lnTo>
                  <a:lnTo>
                    <a:pt x="12556" y="6426"/>
                  </a:lnTo>
                  <a:lnTo>
                    <a:pt x="12467" y="6277"/>
                  </a:lnTo>
                  <a:lnTo>
                    <a:pt x="12407" y="6100"/>
                  </a:lnTo>
                  <a:lnTo>
                    <a:pt x="12377" y="5920"/>
                  </a:lnTo>
                  <a:lnTo>
                    <a:pt x="12407" y="5712"/>
                  </a:lnTo>
                  <a:lnTo>
                    <a:pt x="12467" y="5534"/>
                  </a:lnTo>
                  <a:lnTo>
                    <a:pt x="12556" y="5386"/>
                  </a:lnTo>
                  <a:lnTo>
                    <a:pt x="12675" y="5236"/>
                  </a:lnTo>
                  <a:lnTo>
                    <a:pt x="13835" y="4047"/>
                  </a:lnTo>
                  <a:lnTo>
                    <a:pt x="14043" y="3868"/>
                  </a:lnTo>
                  <a:lnTo>
                    <a:pt x="14252" y="3719"/>
                  </a:lnTo>
                  <a:lnTo>
                    <a:pt x="14489" y="3600"/>
                  </a:lnTo>
                  <a:lnTo>
                    <a:pt x="14698" y="3480"/>
                  </a:lnTo>
                  <a:lnTo>
                    <a:pt x="14936" y="3391"/>
                  </a:lnTo>
                  <a:lnTo>
                    <a:pt x="15204" y="3332"/>
                  </a:lnTo>
                  <a:lnTo>
                    <a:pt x="15442" y="3303"/>
                  </a:lnTo>
                  <a:close/>
                  <a:moveTo>
                    <a:pt x="10205" y="10801"/>
                  </a:moveTo>
                  <a:lnTo>
                    <a:pt x="10324" y="10830"/>
                  </a:lnTo>
                  <a:lnTo>
                    <a:pt x="10413" y="10859"/>
                  </a:lnTo>
                  <a:lnTo>
                    <a:pt x="10533" y="10919"/>
                  </a:lnTo>
                  <a:lnTo>
                    <a:pt x="10622" y="10978"/>
                  </a:lnTo>
                  <a:lnTo>
                    <a:pt x="10681" y="11067"/>
                  </a:lnTo>
                  <a:lnTo>
                    <a:pt x="10741" y="11187"/>
                  </a:lnTo>
                  <a:lnTo>
                    <a:pt x="10770" y="11276"/>
                  </a:lnTo>
                  <a:lnTo>
                    <a:pt x="10801" y="11395"/>
                  </a:lnTo>
                  <a:lnTo>
                    <a:pt x="10770" y="11514"/>
                  </a:lnTo>
                  <a:lnTo>
                    <a:pt x="10741" y="11633"/>
                  </a:lnTo>
                  <a:lnTo>
                    <a:pt x="10681" y="11723"/>
                  </a:lnTo>
                  <a:lnTo>
                    <a:pt x="10622" y="11812"/>
                  </a:lnTo>
                  <a:lnTo>
                    <a:pt x="7438" y="14995"/>
                  </a:lnTo>
                  <a:lnTo>
                    <a:pt x="7349" y="15055"/>
                  </a:lnTo>
                  <a:lnTo>
                    <a:pt x="7230" y="15084"/>
                  </a:lnTo>
                  <a:lnTo>
                    <a:pt x="6992" y="15084"/>
                  </a:lnTo>
                  <a:lnTo>
                    <a:pt x="6873" y="15055"/>
                  </a:lnTo>
                  <a:lnTo>
                    <a:pt x="6784" y="14995"/>
                  </a:lnTo>
                  <a:lnTo>
                    <a:pt x="6695" y="14906"/>
                  </a:lnTo>
                  <a:lnTo>
                    <a:pt x="6605" y="14817"/>
                  </a:lnTo>
                  <a:lnTo>
                    <a:pt x="6545" y="14727"/>
                  </a:lnTo>
                  <a:lnTo>
                    <a:pt x="6516" y="14609"/>
                  </a:lnTo>
                  <a:lnTo>
                    <a:pt x="6516" y="14370"/>
                  </a:lnTo>
                  <a:lnTo>
                    <a:pt x="6545" y="14252"/>
                  </a:lnTo>
                  <a:lnTo>
                    <a:pt x="6605" y="14162"/>
                  </a:lnTo>
                  <a:lnTo>
                    <a:pt x="6695" y="14073"/>
                  </a:lnTo>
                  <a:lnTo>
                    <a:pt x="9789" y="10978"/>
                  </a:lnTo>
                  <a:lnTo>
                    <a:pt x="9967" y="10859"/>
                  </a:lnTo>
                  <a:lnTo>
                    <a:pt x="10087" y="10830"/>
                  </a:lnTo>
                  <a:lnTo>
                    <a:pt x="10205" y="10801"/>
                  </a:lnTo>
                  <a:close/>
                  <a:moveTo>
                    <a:pt x="18060" y="0"/>
                  </a:moveTo>
                  <a:lnTo>
                    <a:pt x="17406" y="29"/>
                  </a:lnTo>
                  <a:lnTo>
                    <a:pt x="16752" y="60"/>
                  </a:lnTo>
                  <a:lnTo>
                    <a:pt x="16096" y="149"/>
                  </a:lnTo>
                  <a:lnTo>
                    <a:pt x="15442" y="297"/>
                  </a:lnTo>
                  <a:lnTo>
                    <a:pt x="14817" y="446"/>
                  </a:lnTo>
                  <a:lnTo>
                    <a:pt x="14223" y="654"/>
                  </a:lnTo>
                  <a:lnTo>
                    <a:pt x="13687" y="922"/>
                  </a:lnTo>
                  <a:lnTo>
                    <a:pt x="13419" y="1042"/>
                  </a:lnTo>
                  <a:lnTo>
                    <a:pt x="13210" y="1219"/>
                  </a:lnTo>
                  <a:lnTo>
                    <a:pt x="12973" y="1368"/>
                  </a:lnTo>
                  <a:lnTo>
                    <a:pt x="6754" y="7587"/>
                  </a:lnTo>
                  <a:lnTo>
                    <a:pt x="476" y="7587"/>
                  </a:lnTo>
                  <a:lnTo>
                    <a:pt x="298" y="7616"/>
                  </a:lnTo>
                  <a:lnTo>
                    <a:pt x="179" y="7647"/>
                  </a:lnTo>
                  <a:lnTo>
                    <a:pt x="60" y="7706"/>
                  </a:lnTo>
                  <a:lnTo>
                    <a:pt x="0" y="7795"/>
                  </a:lnTo>
                  <a:lnTo>
                    <a:pt x="0" y="7884"/>
                  </a:lnTo>
                  <a:lnTo>
                    <a:pt x="30" y="8004"/>
                  </a:lnTo>
                  <a:lnTo>
                    <a:pt x="90" y="8122"/>
                  </a:lnTo>
                  <a:lnTo>
                    <a:pt x="208" y="8272"/>
                  </a:lnTo>
                  <a:lnTo>
                    <a:pt x="3154" y="11187"/>
                  </a:lnTo>
                  <a:lnTo>
                    <a:pt x="2768" y="11574"/>
                  </a:lnTo>
                  <a:lnTo>
                    <a:pt x="1161" y="11871"/>
                  </a:lnTo>
                  <a:lnTo>
                    <a:pt x="982" y="11931"/>
                  </a:lnTo>
                  <a:lnTo>
                    <a:pt x="833" y="11990"/>
                  </a:lnTo>
                  <a:lnTo>
                    <a:pt x="744" y="12109"/>
                  </a:lnTo>
                  <a:lnTo>
                    <a:pt x="685" y="12198"/>
                  </a:lnTo>
                  <a:lnTo>
                    <a:pt x="685" y="12317"/>
                  </a:lnTo>
                  <a:lnTo>
                    <a:pt x="714" y="12466"/>
                  </a:lnTo>
                  <a:lnTo>
                    <a:pt x="774" y="12585"/>
                  </a:lnTo>
                  <a:lnTo>
                    <a:pt x="893" y="12734"/>
                  </a:lnTo>
                  <a:lnTo>
                    <a:pt x="8866" y="20707"/>
                  </a:lnTo>
                  <a:lnTo>
                    <a:pt x="9016" y="20826"/>
                  </a:lnTo>
                  <a:lnTo>
                    <a:pt x="9134" y="20886"/>
                  </a:lnTo>
                  <a:lnTo>
                    <a:pt x="9283" y="20915"/>
                  </a:lnTo>
                  <a:lnTo>
                    <a:pt x="9402" y="20915"/>
                  </a:lnTo>
                  <a:lnTo>
                    <a:pt x="9491" y="20857"/>
                  </a:lnTo>
                  <a:lnTo>
                    <a:pt x="9610" y="20767"/>
                  </a:lnTo>
                  <a:lnTo>
                    <a:pt x="9670" y="20618"/>
                  </a:lnTo>
                  <a:lnTo>
                    <a:pt x="9730" y="20440"/>
                  </a:lnTo>
                  <a:lnTo>
                    <a:pt x="10027" y="18833"/>
                  </a:lnTo>
                  <a:lnTo>
                    <a:pt x="10413" y="18446"/>
                  </a:lnTo>
                  <a:lnTo>
                    <a:pt x="13330" y="21392"/>
                  </a:lnTo>
                  <a:lnTo>
                    <a:pt x="13478" y="21511"/>
                  </a:lnTo>
                  <a:lnTo>
                    <a:pt x="13598" y="21571"/>
                  </a:lnTo>
                  <a:lnTo>
                    <a:pt x="13716" y="21600"/>
                  </a:lnTo>
                  <a:lnTo>
                    <a:pt x="13806" y="21600"/>
                  </a:lnTo>
                  <a:lnTo>
                    <a:pt x="13895" y="21540"/>
                  </a:lnTo>
                  <a:lnTo>
                    <a:pt x="13955" y="21422"/>
                  </a:lnTo>
                  <a:lnTo>
                    <a:pt x="13984" y="21303"/>
                  </a:lnTo>
                  <a:lnTo>
                    <a:pt x="14014" y="21124"/>
                  </a:lnTo>
                  <a:lnTo>
                    <a:pt x="14014" y="14846"/>
                  </a:lnTo>
                  <a:lnTo>
                    <a:pt x="20053" y="8806"/>
                  </a:lnTo>
                  <a:lnTo>
                    <a:pt x="20232" y="8629"/>
                  </a:lnTo>
                  <a:lnTo>
                    <a:pt x="20381" y="8390"/>
                  </a:lnTo>
                  <a:lnTo>
                    <a:pt x="20560" y="8152"/>
                  </a:lnTo>
                  <a:lnTo>
                    <a:pt x="20678" y="7915"/>
                  </a:lnTo>
                  <a:lnTo>
                    <a:pt x="20946" y="7379"/>
                  </a:lnTo>
                  <a:lnTo>
                    <a:pt x="21154" y="6783"/>
                  </a:lnTo>
                  <a:lnTo>
                    <a:pt x="21303" y="6159"/>
                  </a:lnTo>
                  <a:lnTo>
                    <a:pt x="21451" y="5504"/>
                  </a:lnTo>
                  <a:lnTo>
                    <a:pt x="21542" y="4850"/>
                  </a:lnTo>
                  <a:lnTo>
                    <a:pt x="21571" y="4195"/>
                  </a:lnTo>
                  <a:lnTo>
                    <a:pt x="21600" y="3540"/>
                  </a:lnTo>
                  <a:lnTo>
                    <a:pt x="21600" y="2946"/>
                  </a:lnTo>
                  <a:lnTo>
                    <a:pt x="21571" y="2380"/>
                  </a:lnTo>
                  <a:lnTo>
                    <a:pt x="21511" y="1844"/>
                  </a:lnTo>
                  <a:lnTo>
                    <a:pt x="21422" y="1398"/>
                  </a:lnTo>
                  <a:lnTo>
                    <a:pt x="21333" y="1011"/>
                  </a:lnTo>
                  <a:lnTo>
                    <a:pt x="21214" y="714"/>
                  </a:lnTo>
                  <a:lnTo>
                    <a:pt x="21125" y="594"/>
                  </a:lnTo>
                  <a:lnTo>
                    <a:pt x="21065" y="536"/>
                  </a:lnTo>
                  <a:lnTo>
                    <a:pt x="21006" y="476"/>
                  </a:lnTo>
                  <a:lnTo>
                    <a:pt x="20886" y="386"/>
                  </a:lnTo>
                  <a:lnTo>
                    <a:pt x="20589" y="268"/>
                  </a:lnTo>
                  <a:lnTo>
                    <a:pt x="20203" y="179"/>
                  </a:lnTo>
                  <a:lnTo>
                    <a:pt x="19756" y="89"/>
                  </a:lnTo>
                  <a:lnTo>
                    <a:pt x="19221" y="29"/>
                  </a:lnTo>
                  <a:lnTo>
                    <a:pt x="18656" y="0"/>
                  </a:lnTo>
                  <a:close/>
                </a:path>
              </a:pathLst>
            </a:custGeom>
            <a:solidFill>
              <a:schemeClr val="accent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14" name="Google Shape;214;p3"/>
            <p:cNvSpPr/>
            <p:nvPr/>
          </p:nvSpPr>
          <p:spPr>
            <a:xfrm rot="1057032">
              <a:off x="77660" y="620697"/>
              <a:ext cx="131997" cy="132000"/>
            </a:xfrm>
            <a:custGeom>
              <a:avLst/>
              <a:gdLst/>
              <a:ahLst/>
              <a:cxnLst/>
              <a:rect l="l" t="t" r="r" b="b"/>
              <a:pathLst>
                <a:path w="21600" h="21600" extrusionOk="0">
                  <a:moveTo>
                    <a:pt x="14938" y="0"/>
                  </a:moveTo>
                  <a:lnTo>
                    <a:pt x="13678" y="177"/>
                  </a:lnTo>
                  <a:lnTo>
                    <a:pt x="12418" y="538"/>
                  </a:lnTo>
                  <a:lnTo>
                    <a:pt x="11157" y="1076"/>
                  </a:lnTo>
                  <a:lnTo>
                    <a:pt x="10081" y="1975"/>
                  </a:lnTo>
                  <a:lnTo>
                    <a:pt x="8998" y="3596"/>
                  </a:lnTo>
                  <a:lnTo>
                    <a:pt x="7377" y="6117"/>
                  </a:lnTo>
                  <a:lnTo>
                    <a:pt x="4142" y="12779"/>
                  </a:lnTo>
                  <a:lnTo>
                    <a:pt x="1260" y="18895"/>
                  </a:lnTo>
                  <a:lnTo>
                    <a:pt x="0" y="21600"/>
                  </a:lnTo>
                  <a:lnTo>
                    <a:pt x="2697" y="20340"/>
                  </a:lnTo>
                  <a:lnTo>
                    <a:pt x="8821" y="17458"/>
                  </a:lnTo>
                  <a:lnTo>
                    <a:pt x="15476" y="14216"/>
                  </a:lnTo>
                  <a:lnTo>
                    <a:pt x="17996" y="12594"/>
                  </a:lnTo>
                  <a:lnTo>
                    <a:pt x="19618" y="11519"/>
                  </a:lnTo>
                  <a:lnTo>
                    <a:pt x="20517" y="10435"/>
                  </a:lnTo>
                  <a:lnTo>
                    <a:pt x="21055" y="9175"/>
                  </a:lnTo>
                  <a:lnTo>
                    <a:pt x="21416" y="7915"/>
                  </a:lnTo>
                  <a:lnTo>
                    <a:pt x="21600" y="6655"/>
                  </a:lnTo>
                  <a:lnTo>
                    <a:pt x="21416" y="5394"/>
                  </a:lnTo>
                  <a:lnTo>
                    <a:pt x="21055" y="4134"/>
                  </a:lnTo>
                  <a:lnTo>
                    <a:pt x="20517" y="3058"/>
                  </a:lnTo>
                  <a:lnTo>
                    <a:pt x="19618" y="1975"/>
                  </a:lnTo>
                  <a:lnTo>
                    <a:pt x="18542" y="1076"/>
                  </a:lnTo>
                  <a:lnTo>
                    <a:pt x="17458" y="538"/>
                  </a:lnTo>
                  <a:lnTo>
                    <a:pt x="16198" y="177"/>
                  </a:lnTo>
                  <a:lnTo>
                    <a:pt x="14938" y="0"/>
                  </a:lnTo>
                  <a:close/>
                </a:path>
              </a:pathLst>
            </a:custGeom>
            <a:solidFill>
              <a:schemeClr val="accent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15" name="Google Shape;215;p3"/>
            <p:cNvSpPr/>
            <p:nvPr/>
          </p:nvSpPr>
          <p:spPr>
            <a:xfrm rot="1057032">
              <a:off x="160108" y="718960"/>
              <a:ext cx="84711" cy="84713"/>
            </a:xfrm>
            <a:custGeom>
              <a:avLst/>
              <a:gdLst/>
              <a:ahLst/>
              <a:cxnLst/>
              <a:rect l="l" t="t" r="r" b="b"/>
              <a:pathLst>
                <a:path w="21600" h="21600" extrusionOk="0">
                  <a:moveTo>
                    <a:pt x="12907" y="0"/>
                  </a:moveTo>
                  <a:lnTo>
                    <a:pt x="11219" y="287"/>
                  </a:lnTo>
                  <a:lnTo>
                    <a:pt x="9543" y="850"/>
                  </a:lnTo>
                  <a:lnTo>
                    <a:pt x="8142" y="1688"/>
                  </a:lnTo>
                  <a:lnTo>
                    <a:pt x="6729" y="2813"/>
                  </a:lnTo>
                  <a:lnTo>
                    <a:pt x="5328" y="4490"/>
                  </a:lnTo>
                  <a:lnTo>
                    <a:pt x="4214" y="7016"/>
                  </a:lnTo>
                  <a:lnTo>
                    <a:pt x="3089" y="10105"/>
                  </a:lnTo>
                  <a:lnTo>
                    <a:pt x="1964" y="13470"/>
                  </a:lnTo>
                  <a:lnTo>
                    <a:pt x="563" y="19361"/>
                  </a:lnTo>
                  <a:lnTo>
                    <a:pt x="0" y="21600"/>
                  </a:lnTo>
                  <a:lnTo>
                    <a:pt x="2526" y="21324"/>
                  </a:lnTo>
                  <a:lnTo>
                    <a:pt x="8417" y="19636"/>
                  </a:lnTo>
                  <a:lnTo>
                    <a:pt x="11506" y="18798"/>
                  </a:lnTo>
                  <a:lnTo>
                    <a:pt x="14584" y="17673"/>
                  </a:lnTo>
                  <a:lnTo>
                    <a:pt x="17397" y="16272"/>
                  </a:lnTo>
                  <a:lnTo>
                    <a:pt x="19074" y="15146"/>
                  </a:lnTo>
                  <a:lnTo>
                    <a:pt x="20199" y="13745"/>
                  </a:lnTo>
                  <a:lnTo>
                    <a:pt x="21037" y="12069"/>
                  </a:lnTo>
                  <a:lnTo>
                    <a:pt x="21600" y="10656"/>
                  </a:lnTo>
                  <a:lnTo>
                    <a:pt x="21600" y="7292"/>
                  </a:lnTo>
                  <a:lnTo>
                    <a:pt x="21037" y="5615"/>
                  </a:lnTo>
                  <a:lnTo>
                    <a:pt x="20199" y="4214"/>
                  </a:lnTo>
                  <a:lnTo>
                    <a:pt x="19074" y="2813"/>
                  </a:lnTo>
                  <a:lnTo>
                    <a:pt x="17673" y="1688"/>
                  </a:lnTo>
                  <a:lnTo>
                    <a:pt x="16272" y="850"/>
                  </a:lnTo>
                  <a:lnTo>
                    <a:pt x="14584" y="287"/>
                  </a:lnTo>
                  <a:lnTo>
                    <a:pt x="12907" y="0"/>
                  </a:lnTo>
                  <a:close/>
                </a:path>
              </a:pathLst>
            </a:custGeom>
            <a:solidFill>
              <a:schemeClr val="accent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16" name="Google Shape;216;p3"/>
            <p:cNvSpPr/>
            <p:nvPr/>
          </p:nvSpPr>
          <p:spPr>
            <a:xfrm rot="1057032">
              <a:off x="74289" y="553253"/>
              <a:ext cx="84666" cy="84668"/>
            </a:xfrm>
            <a:custGeom>
              <a:avLst/>
              <a:gdLst/>
              <a:ahLst/>
              <a:cxnLst/>
              <a:rect l="l" t="t" r="r" b="b"/>
              <a:pathLst>
                <a:path w="21600" h="21600" extrusionOk="0">
                  <a:moveTo>
                    <a:pt x="10938" y="0"/>
                  </a:moveTo>
                  <a:lnTo>
                    <a:pt x="9536" y="551"/>
                  </a:lnTo>
                  <a:lnTo>
                    <a:pt x="7847" y="1402"/>
                  </a:lnTo>
                  <a:lnTo>
                    <a:pt x="6446" y="2516"/>
                  </a:lnTo>
                  <a:lnTo>
                    <a:pt x="5331" y="4205"/>
                  </a:lnTo>
                  <a:lnTo>
                    <a:pt x="3918" y="7009"/>
                  </a:lnTo>
                  <a:lnTo>
                    <a:pt x="2803" y="10099"/>
                  </a:lnTo>
                  <a:lnTo>
                    <a:pt x="1953" y="13178"/>
                  </a:lnTo>
                  <a:lnTo>
                    <a:pt x="276" y="19072"/>
                  </a:lnTo>
                  <a:lnTo>
                    <a:pt x="0" y="21600"/>
                  </a:lnTo>
                  <a:lnTo>
                    <a:pt x="2240" y="21037"/>
                  </a:lnTo>
                  <a:lnTo>
                    <a:pt x="8134" y="19635"/>
                  </a:lnTo>
                  <a:lnTo>
                    <a:pt x="11501" y="18521"/>
                  </a:lnTo>
                  <a:lnTo>
                    <a:pt x="14591" y="17395"/>
                  </a:lnTo>
                  <a:lnTo>
                    <a:pt x="17108" y="16269"/>
                  </a:lnTo>
                  <a:lnTo>
                    <a:pt x="18797" y="14867"/>
                  </a:lnTo>
                  <a:lnTo>
                    <a:pt x="19923" y="13466"/>
                  </a:lnTo>
                  <a:lnTo>
                    <a:pt x="20761" y="12064"/>
                  </a:lnTo>
                  <a:lnTo>
                    <a:pt x="21324" y="10375"/>
                  </a:lnTo>
                  <a:lnTo>
                    <a:pt x="21600" y="8697"/>
                  </a:lnTo>
                  <a:lnTo>
                    <a:pt x="21324" y="7009"/>
                  </a:lnTo>
                  <a:lnTo>
                    <a:pt x="20761" y="5331"/>
                  </a:lnTo>
                  <a:lnTo>
                    <a:pt x="19923" y="3929"/>
                  </a:lnTo>
                  <a:lnTo>
                    <a:pt x="18797" y="2516"/>
                  </a:lnTo>
                  <a:lnTo>
                    <a:pt x="17395" y="1402"/>
                  </a:lnTo>
                  <a:lnTo>
                    <a:pt x="15993" y="551"/>
                  </a:lnTo>
                  <a:lnTo>
                    <a:pt x="14304" y="0"/>
                  </a:lnTo>
                  <a:close/>
                </a:path>
              </a:pathLst>
            </a:custGeom>
            <a:solidFill>
              <a:schemeClr val="accent1"/>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grpSp>
      <p:sp>
        <p:nvSpPr>
          <p:cNvPr id="217" name="Google Shape;217;p3"/>
          <p:cNvSpPr/>
          <p:nvPr/>
        </p:nvSpPr>
        <p:spPr>
          <a:xfrm rot="2466689">
            <a:off x="6111990" y="1023791"/>
            <a:ext cx="391950" cy="374246"/>
          </a:xfrm>
          <a:custGeom>
            <a:avLst/>
            <a:gdLst/>
            <a:ahLst/>
            <a:cxnLst/>
            <a:rect l="l" t="t"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350" y="21564"/>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chemeClr val="accent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18" name="Google Shape;218;p3"/>
          <p:cNvSpPr/>
          <p:nvPr/>
        </p:nvSpPr>
        <p:spPr>
          <a:xfrm rot="-1609380">
            <a:off x="6685248" y="1259277"/>
            <a:ext cx="282046" cy="269305"/>
          </a:xfrm>
          <a:custGeom>
            <a:avLst/>
            <a:gdLst/>
            <a:ahLst/>
            <a:cxnLst/>
            <a:rect l="l" t="t"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350" y="21564"/>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chemeClr val="accent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19" name="Google Shape;219;p3"/>
          <p:cNvSpPr/>
          <p:nvPr/>
        </p:nvSpPr>
        <p:spPr>
          <a:xfrm rot="2925831">
            <a:off x="8395647" y="1472649"/>
            <a:ext cx="211224" cy="201684"/>
          </a:xfrm>
          <a:custGeom>
            <a:avLst/>
            <a:gdLst/>
            <a:ahLst/>
            <a:cxnLst/>
            <a:rect l="l" t="t"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350" y="21564"/>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chemeClr val="accent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20" name="Google Shape;220;p3"/>
          <p:cNvSpPr/>
          <p:nvPr/>
        </p:nvSpPr>
        <p:spPr>
          <a:xfrm rot="-1609195">
            <a:off x="7516528" y="121377"/>
            <a:ext cx="190288" cy="181692"/>
          </a:xfrm>
          <a:custGeom>
            <a:avLst/>
            <a:gdLst/>
            <a:ahLst/>
            <a:cxnLst/>
            <a:rect l="l" t="t"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350" y="21564"/>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chemeClr val="accent4"/>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52729"/>
              </a:solidFill>
              <a:latin typeface="Arial"/>
              <a:ea typeface="Arial"/>
              <a:cs typeface="Arial"/>
              <a:sym typeface="Arial"/>
            </a:endParaRPr>
          </a:p>
        </p:txBody>
      </p:sp>
      <p:pic>
        <p:nvPicPr>
          <p:cNvPr id="221" name="Google Shape;221;p3" descr="Google Shape;264;p3"/>
          <p:cNvPicPr preferRelativeResize="0"/>
          <p:nvPr/>
        </p:nvPicPr>
        <p:blipFill rotWithShape="1">
          <a:blip r:embed="rId3">
            <a:alphaModFix/>
          </a:blip>
          <a:srcRect b="8331"/>
          <a:stretch/>
        </p:blipFill>
        <p:spPr>
          <a:xfrm>
            <a:off x="0" y="-31750"/>
            <a:ext cx="9144001" cy="5238877"/>
          </a:xfrm>
          <a:prstGeom prst="rect">
            <a:avLst/>
          </a:prstGeom>
          <a:noFill/>
          <a:ln>
            <a:noFill/>
          </a:ln>
        </p:spPr>
      </p:pic>
      <p:sp>
        <p:nvSpPr>
          <p:cNvPr id="222" name="Google Shape;222;p3"/>
          <p:cNvSpPr txBox="1"/>
          <p:nvPr/>
        </p:nvSpPr>
        <p:spPr>
          <a:xfrm>
            <a:off x="8420724" y="4768079"/>
            <a:ext cx="700445" cy="386051"/>
          </a:xfrm>
          <a:prstGeom prst="rect">
            <a:avLst/>
          </a:prstGeom>
          <a:noFill/>
          <a:ln>
            <a:noFill/>
          </a:ln>
        </p:spPr>
        <p:txBody>
          <a:bodyPr spcFirstLastPara="1" wrap="square" lIns="91400" tIns="91400" rIns="91400" bIns="91400" anchor="t" anchorCtr="0">
            <a:spAutoFit/>
          </a:bodyPr>
          <a:lstStyle/>
          <a:p>
            <a:pPr marL="0" marR="0" lvl="0" indent="0" algn="r" rtl="0">
              <a:lnSpc>
                <a:spcPct val="100000"/>
              </a:lnSpc>
              <a:spcBef>
                <a:spcPts val="0"/>
              </a:spcBef>
              <a:spcAft>
                <a:spcPts val="0"/>
              </a:spcAft>
              <a:buClr>
                <a:srgbClr val="000000"/>
              </a:buClr>
              <a:buSzPts val="1300"/>
              <a:buFont typeface="Roboto Condensed"/>
              <a:buNone/>
            </a:pPr>
            <a:r>
              <a:rPr lang="en-US" sz="1300" b="0" i="0" u="none" strike="noStrike" cap="none">
                <a:solidFill>
                  <a:srgbClr val="000000"/>
                </a:solidFill>
                <a:latin typeface="Roboto Condensed"/>
                <a:ea typeface="Roboto Condensed"/>
                <a:cs typeface="Roboto Condensed"/>
                <a:sym typeface="Roboto Condensed"/>
              </a:rPr>
              <a:t>3 of 14</a:t>
            </a:r>
            <a:endParaRPr/>
          </a:p>
        </p:txBody>
      </p:sp>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9300"/>
        </a:solidFill>
        <a:effectLst/>
      </p:bgPr>
    </p:bg>
    <p:spTree>
      <p:nvGrpSpPr>
        <p:cNvPr id="1" name="Shape 226"/>
        <p:cNvGrpSpPr/>
        <p:nvPr/>
      </p:nvGrpSpPr>
      <p:grpSpPr>
        <a:xfrm>
          <a:off x="0" y="0"/>
          <a:ext cx="0" cy="0"/>
          <a:chOff x="0" y="0"/>
          <a:chExt cx="0" cy="0"/>
        </a:xfrm>
      </p:grpSpPr>
      <p:sp>
        <p:nvSpPr>
          <p:cNvPr id="227" name="Google Shape;227;p4"/>
          <p:cNvSpPr txBox="1">
            <a:spLocks noGrp="1"/>
          </p:cNvSpPr>
          <p:nvPr>
            <p:ph type="title"/>
          </p:nvPr>
        </p:nvSpPr>
        <p:spPr>
          <a:xfrm>
            <a:off x="1349922" y="2314475"/>
            <a:ext cx="6444156" cy="1159802"/>
          </a:xfrm>
          <a:prstGeom prst="rect">
            <a:avLst/>
          </a:prstGeom>
          <a:noFill/>
          <a:ln>
            <a:noFill/>
          </a:ln>
        </p:spPr>
        <p:txBody>
          <a:bodyPr spcFirstLastPara="1" wrap="square" lIns="91400" tIns="91400" rIns="91400" bIns="91400" anchor="ctr" anchorCtr="0">
            <a:normAutofit/>
          </a:bodyPr>
          <a:lstStyle/>
          <a:p>
            <a:pPr marL="0" lvl="0" indent="0" algn="l" rtl="0">
              <a:lnSpc>
                <a:spcPct val="100000"/>
              </a:lnSpc>
              <a:spcBef>
                <a:spcPts val="0"/>
              </a:spcBef>
              <a:spcAft>
                <a:spcPts val="0"/>
              </a:spcAft>
              <a:buClr>
                <a:srgbClr val="FFFFFF"/>
              </a:buClr>
              <a:buSzPts val="4000"/>
              <a:buFont typeface="Oswald"/>
              <a:buNone/>
            </a:pPr>
            <a:r>
              <a:rPr lang="en-US" sz="4000"/>
              <a:t>2. STRUCTURE</a:t>
            </a:r>
            <a:endParaRPr/>
          </a:p>
        </p:txBody>
      </p:sp>
    </p:spTree>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2" name="Google Shape;232;p5" descr="Trasparente.png"/>
          <p:cNvPicPr preferRelativeResize="0"/>
          <p:nvPr/>
        </p:nvPicPr>
        <p:blipFill rotWithShape="1">
          <a:blip r:embed="rId3">
            <a:alphaModFix/>
          </a:blip>
          <a:srcRect/>
          <a:stretch/>
        </p:blipFill>
        <p:spPr>
          <a:xfrm>
            <a:off x="3031974" y="589450"/>
            <a:ext cx="4502986" cy="4474278"/>
          </a:xfrm>
          <a:prstGeom prst="rect">
            <a:avLst/>
          </a:prstGeom>
          <a:noFill/>
          <a:ln>
            <a:noFill/>
          </a:ln>
        </p:spPr>
      </p:pic>
      <p:sp>
        <p:nvSpPr>
          <p:cNvPr id="233" name="Google Shape;233;p5"/>
          <p:cNvSpPr txBox="1"/>
          <p:nvPr/>
        </p:nvSpPr>
        <p:spPr>
          <a:xfrm>
            <a:off x="478945" y="1088302"/>
            <a:ext cx="3796800" cy="2385000"/>
          </a:xfrm>
          <a:prstGeom prst="rect">
            <a:avLst/>
          </a:prstGeom>
          <a:noFill/>
          <a:ln>
            <a:noFill/>
          </a:ln>
        </p:spPr>
        <p:txBody>
          <a:bodyPr spcFirstLastPara="1" wrap="square" lIns="91400" tIns="91400" rIns="91400" bIns="91400" anchor="t" anchorCtr="0">
            <a:normAutofit fontScale="92500" lnSpcReduction="10000"/>
          </a:bodyPr>
          <a:lstStyle/>
          <a:p>
            <a:pPr marL="135466" marR="0" lvl="0" indent="-135466" algn="l" rtl="0">
              <a:lnSpc>
                <a:spcPct val="230000"/>
              </a:lnSpc>
              <a:spcBef>
                <a:spcPts val="0"/>
              </a:spcBef>
              <a:spcAft>
                <a:spcPts val="0"/>
              </a:spcAft>
              <a:buClr>
                <a:srgbClr val="000000"/>
              </a:buClr>
              <a:buSzPct val="100000"/>
              <a:buFont typeface="Oswald"/>
              <a:buNone/>
            </a:pPr>
            <a:r>
              <a:rPr lang="en-US" sz="2000" b="1" i="0" u="none" strike="noStrike" cap="none" dirty="0">
                <a:solidFill>
                  <a:srgbClr val="000000"/>
                </a:solidFill>
                <a:latin typeface="Oswald"/>
                <a:ea typeface="Oswald"/>
                <a:cs typeface="Oswald"/>
                <a:sym typeface="Oswald"/>
              </a:rPr>
              <a:t>Main Components:</a:t>
            </a:r>
            <a:endParaRPr dirty="0"/>
          </a:p>
          <a:p>
            <a:pPr marL="187157" marR="0" lvl="0" indent="-177632" algn="l" rtl="0">
              <a:lnSpc>
                <a:spcPct val="230000"/>
              </a:lnSpc>
              <a:spcBef>
                <a:spcPts val="0"/>
              </a:spcBef>
              <a:spcAft>
                <a:spcPts val="0"/>
              </a:spcAft>
              <a:buClr>
                <a:srgbClr val="000000"/>
              </a:buClr>
              <a:buSzPct val="100000"/>
              <a:buFont typeface="Oswald"/>
              <a:buChar char="•"/>
            </a:pPr>
            <a:r>
              <a:rPr lang="en-US" sz="2000" b="0" i="0" u="none" strike="noStrike" cap="none" dirty="0" err="1">
                <a:solidFill>
                  <a:srgbClr val="000000"/>
                </a:solidFill>
                <a:latin typeface="Oswald"/>
                <a:ea typeface="Oswald"/>
                <a:cs typeface="Oswald"/>
                <a:sym typeface="Oswald"/>
              </a:rPr>
              <a:t>OpenLayer</a:t>
            </a:r>
            <a:r>
              <a:rPr lang="en-US" sz="2000" b="0" i="0" u="none" strike="noStrike" cap="none" dirty="0">
                <a:solidFill>
                  <a:srgbClr val="000000"/>
                </a:solidFill>
                <a:latin typeface="Oswald"/>
                <a:ea typeface="Oswald"/>
                <a:cs typeface="Oswald"/>
                <a:sym typeface="Oswald"/>
              </a:rPr>
              <a:t> API</a:t>
            </a:r>
            <a:endParaRPr dirty="0"/>
          </a:p>
          <a:p>
            <a:pPr marL="187157" marR="0" lvl="0" indent="-177632" algn="l" rtl="0">
              <a:lnSpc>
                <a:spcPct val="230000"/>
              </a:lnSpc>
              <a:spcBef>
                <a:spcPts val="0"/>
              </a:spcBef>
              <a:spcAft>
                <a:spcPts val="0"/>
              </a:spcAft>
              <a:buClr>
                <a:srgbClr val="000000"/>
              </a:buClr>
              <a:buSzPct val="100000"/>
              <a:buFont typeface="Oswald"/>
              <a:buChar char="•"/>
            </a:pPr>
            <a:r>
              <a:rPr lang="en-US" sz="2000" b="0" i="0" u="none" strike="noStrike" cap="none" dirty="0" err="1">
                <a:solidFill>
                  <a:srgbClr val="000000"/>
                </a:solidFill>
                <a:latin typeface="Oswald"/>
                <a:ea typeface="Oswald"/>
                <a:cs typeface="Oswald"/>
                <a:sym typeface="Oswald"/>
              </a:rPr>
              <a:t>Accuweather</a:t>
            </a:r>
            <a:endParaRPr sz="2000" b="0" i="0" u="none" strike="noStrike" cap="none" dirty="0">
              <a:solidFill>
                <a:srgbClr val="000000"/>
              </a:solidFill>
              <a:latin typeface="Oswald"/>
              <a:ea typeface="Oswald"/>
              <a:cs typeface="Oswald"/>
              <a:sym typeface="Oswald"/>
            </a:endParaRPr>
          </a:p>
          <a:p>
            <a:pPr marL="187157" marR="0" lvl="0" indent="-177632" algn="l" rtl="0">
              <a:lnSpc>
                <a:spcPct val="230000"/>
              </a:lnSpc>
              <a:spcBef>
                <a:spcPts val="0"/>
              </a:spcBef>
              <a:spcAft>
                <a:spcPts val="0"/>
              </a:spcAft>
              <a:buSzPct val="100000"/>
              <a:buFont typeface="Oswald"/>
              <a:buChar char="•"/>
            </a:pPr>
            <a:r>
              <a:rPr lang="en-US" sz="2000" dirty="0">
                <a:latin typeface="Oswald"/>
                <a:ea typeface="Oswald"/>
                <a:cs typeface="Oswald"/>
                <a:sym typeface="Oswald"/>
              </a:rPr>
              <a:t>Sound Design</a:t>
            </a:r>
            <a:endParaRPr sz="2000" dirty="0">
              <a:latin typeface="Oswald"/>
              <a:ea typeface="Oswald"/>
              <a:cs typeface="Oswald"/>
              <a:sym typeface="Oswald"/>
            </a:endParaRPr>
          </a:p>
        </p:txBody>
      </p:sp>
      <p:sp>
        <p:nvSpPr>
          <p:cNvPr id="234" name="Google Shape;234;p5"/>
          <p:cNvSpPr/>
          <p:nvPr/>
        </p:nvSpPr>
        <p:spPr>
          <a:xfrm>
            <a:off x="3301261" y="595201"/>
            <a:ext cx="2124302" cy="1861341"/>
          </a:xfrm>
          <a:prstGeom prst="roundRect">
            <a:avLst>
              <a:gd name="adj" fmla="val 15779"/>
            </a:avLst>
          </a:prstGeom>
          <a:solidFill>
            <a:srgbClr val="D4FB79">
              <a:alpha val="34117"/>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35" name="Google Shape;235;p5"/>
          <p:cNvSpPr/>
          <p:nvPr/>
        </p:nvSpPr>
        <p:spPr>
          <a:xfrm>
            <a:off x="5777501" y="3735802"/>
            <a:ext cx="2124302" cy="1502072"/>
          </a:xfrm>
          <a:prstGeom prst="roundRect">
            <a:avLst>
              <a:gd name="adj" fmla="val 19554"/>
            </a:avLst>
          </a:prstGeom>
          <a:solidFill>
            <a:srgbClr val="FF40FF">
              <a:alpha val="30588"/>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36" name="Google Shape;236;p5"/>
          <p:cNvSpPr/>
          <p:nvPr/>
        </p:nvSpPr>
        <p:spPr>
          <a:xfrm>
            <a:off x="5482103" y="1242147"/>
            <a:ext cx="2124303" cy="2077334"/>
          </a:xfrm>
          <a:prstGeom prst="roundRect">
            <a:avLst>
              <a:gd name="adj" fmla="val 14139"/>
            </a:avLst>
          </a:prstGeom>
          <a:solidFill>
            <a:srgbClr val="73FA79">
              <a:alpha val="26666"/>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37" name="Google Shape;237;p5"/>
          <p:cNvSpPr/>
          <p:nvPr/>
        </p:nvSpPr>
        <p:spPr>
          <a:xfrm>
            <a:off x="1609040" y="3548060"/>
            <a:ext cx="4169030" cy="1372313"/>
          </a:xfrm>
          <a:custGeom>
            <a:avLst/>
            <a:gdLst/>
            <a:ahLst/>
            <a:cxnLst/>
            <a:rect l="l" t="t" r="r" b="b"/>
            <a:pathLst>
              <a:path w="21600" h="20036" extrusionOk="0">
                <a:moveTo>
                  <a:pt x="21600" y="19724"/>
                </a:moveTo>
                <a:cubicBezTo>
                  <a:pt x="15800" y="21600"/>
                  <a:pt x="8600" y="15025"/>
                  <a:pt x="0" y="0"/>
                </a:cubicBezTo>
              </a:path>
            </a:pathLst>
          </a:custGeom>
          <a:noFill/>
          <a:ln w="38100" cap="flat" cmpd="sng">
            <a:solidFill>
              <a:srgbClr val="FF40FF"/>
            </a:solidFill>
            <a:prstDash val="dashDot"/>
            <a:miter lim="4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38" name="Google Shape;238;p5"/>
          <p:cNvSpPr/>
          <p:nvPr/>
        </p:nvSpPr>
        <p:spPr>
          <a:xfrm>
            <a:off x="1940943" y="2531299"/>
            <a:ext cx="3541170" cy="329761"/>
          </a:xfrm>
          <a:custGeom>
            <a:avLst/>
            <a:gdLst/>
            <a:ahLst/>
            <a:cxnLst/>
            <a:rect l="l" t="t" r="r" b="b"/>
            <a:pathLst>
              <a:path w="21600" h="21600" extrusionOk="0">
                <a:moveTo>
                  <a:pt x="21600" y="0"/>
                </a:moveTo>
                <a:cubicBezTo>
                  <a:pt x="16630" y="14038"/>
                  <a:pt x="9430" y="21238"/>
                  <a:pt x="0" y="21600"/>
                </a:cubicBezTo>
              </a:path>
            </a:pathLst>
          </a:custGeom>
          <a:noFill/>
          <a:ln w="38100" cap="flat" cmpd="sng">
            <a:solidFill>
              <a:srgbClr val="00FA92"/>
            </a:solidFill>
            <a:prstDash val="dashDot"/>
            <a:miter lim="4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39" name="Google Shape;239;p5"/>
          <p:cNvSpPr/>
          <p:nvPr/>
        </p:nvSpPr>
        <p:spPr>
          <a:xfrm rot="10800000" flipH="1" flipV="1">
            <a:off x="2087592" y="1621154"/>
            <a:ext cx="1213675" cy="587208"/>
          </a:xfrm>
          <a:custGeom>
            <a:avLst/>
            <a:gdLst/>
            <a:ahLst/>
            <a:cxnLst/>
            <a:rect l="l" t="t" r="r" b="b"/>
            <a:pathLst>
              <a:path w="21600" h="18736" extrusionOk="0">
                <a:moveTo>
                  <a:pt x="21600" y="0"/>
                </a:moveTo>
                <a:cubicBezTo>
                  <a:pt x="7805" y="15791"/>
                  <a:pt x="605" y="21600"/>
                  <a:pt x="0" y="17428"/>
                </a:cubicBezTo>
              </a:path>
            </a:pathLst>
          </a:custGeom>
          <a:noFill/>
          <a:ln w="38100" cap="flat" cmpd="sng">
            <a:solidFill>
              <a:srgbClr val="8EFA00"/>
            </a:solidFill>
            <a:prstDash val="dashDot"/>
            <a:miter lim="4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52729"/>
              </a:buClr>
              <a:buSzPts val="1400"/>
              <a:buFont typeface="Arial"/>
              <a:buNone/>
            </a:pPr>
            <a:endParaRPr sz="1400" b="0" i="0" u="none" strike="noStrike" cap="none">
              <a:solidFill>
                <a:srgbClr val="252729"/>
              </a:solidFill>
              <a:latin typeface="Arial"/>
              <a:ea typeface="Arial"/>
              <a:cs typeface="Arial"/>
              <a:sym typeface="Arial"/>
            </a:endParaRPr>
          </a:p>
        </p:txBody>
      </p:sp>
      <p:sp>
        <p:nvSpPr>
          <p:cNvPr id="240" name="Google Shape;240;p5"/>
          <p:cNvSpPr txBox="1"/>
          <p:nvPr/>
        </p:nvSpPr>
        <p:spPr>
          <a:xfrm>
            <a:off x="8509624" y="4628379"/>
            <a:ext cx="700445" cy="386051"/>
          </a:xfrm>
          <a:prstGeom prst="rect">
            <a:avLst/>
          </a:prstGeom>
          <a:noFill/>
          <a:ln>
            <a:noFill/>
          </a:ln>
        </p:spPr>
        <p:txBody>
          <a:bodyPr spcFirstLastPara="1" wrap="square" lIns="91400" tIns="91400" rIns="91400" bIns="91400" anchor="t" anchorCtr="0">
            <a:spAutoFit/>
          </a:bodyPr>
          <a:lstStyle/>
          <a:p>
            <a:pPr marL="0" marR="0" lvl="0" indent="0" algn="r" rtl="0">
              <a:lnSpc>
                <a:spcPct val="100000"/>
              </a:lnSpc>
              <a:spcBef>
                <a:spcPts val="0"/>
              </a:spcBef>
              <a:spcAft>
                <a:spcPts val="0"/>
              </a:spcAft>
              <a:buClr>
                <a:srgbClr val="000000"/>
              </a:buClr>
              <a:buSzPts val="1300"/>
              <a:buFont typeface="Roboto Condensed"/>
              <a:buNone/>
            </a:pPr>
            <a:r>
              <a:rPr lang="en-US" sz="1300" b="0" i="0" u="none" strike="noStrike" cap="none">
                <a:solidFill>
                  <a:srgbClr val="000000"/>
                </a:solidFill>
                <a:latin typeface="Roboto Condensed"/>
                <a:ea typeface="Roboto Condensed"/>
                <a:cs typeface="Roboto Condensed"/>
                <a:sym typeface="Roboto Condensed"/>
              </a:rPr>
              <a:t>5 of 14</a:t>
            </a:r>
            <a:endParaRPr/>
          </a:p>
        </p:txBody>
      </p:sp>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6"/>
          <p:cNvSpPr txBox="1">
            <a:spLocks noGrp="1"/>
          </p:cNvSpPr>
          <p:nvPr>
            <p:ph type="sldNum" idx="12"/>
          </p:nvPr>
        </p:nvSpPr>
        <p:spPr>
          <a:xfrm>
            <a:off x="8818113" y="1"/>
            <a:ext cx="287371" cy="386050"/>
          </a:xfrm>
          <a:prstGeom prst="rect">
            <a:avLst/>
          </a:prstGeom>
          <a:noFill/>
          <a:ln>
            <a:noFill/>
          </a:ln>
        </p:spPr>
        <p:txBody>
          <a:bodyPr spcFirstLastPara="1" wrap="square" lIns="91400" tIns="91400" rIns="91400" bIns="91400" anchor="t" anchorCtr="0">
            <a:spAutoFit/>
          </a:bodyPr>
          <a:lstStyle/>
          <a:p>
            <a:pPr marL="0" lvl="0" indent="0" algn="r" rtl="0">
              <a:lnSpc>
                <a:spcPct val="100000"/>
              </a:lnSpc>
              <a:spcBef>
                <a:spcPts val="0"/>
              </a:spcBef>
              <a:spcAft>
                <a:spcPts val="0"/>
              </a:spcAft>
              <a:buClr>
                <a:srgbClr val="FFFFFF"/>
              </a:buClr>
              <a:buSzPts val="1300"/>
              <a:buFont typeface="Roboto Condensed"/>
              <a:buNone/>
            </a:pPr>
            <a:fld id="{00000000-1234-1234-1234-123412341234}" type="slidenum">
              <a:rPr lang="en-US">
                <a:solidFill>
                  <a:srgbClr val="FFFFFF"/>
                </a:solidFill>
              </a:rPr>
              <a:t>6</a:t>
            </a:fld>
            <a:endParaRPr/>
          </a:p>
        </p:txBody>
      </p:sp>
      <p:sp>
        <p:nvSpPr>
          <p:cNvPr id="246" name="Google Shape;246;p6"/>
          <p:cNvSpPr txBox="1"/>
          <p:nvPr/>
        </p:nvSpPr>
        <p:spPr>
          <a:xfrm>
            <a:off x="63500" y="2095500"/>
            <a:ext cx="2777070" cy="1159801"/>
          </a:xfrm>
          <a:prstGeom prst="rect">
            <a:avLst/>
          </a:prstGeom>
          <a:noFill/>
          <a:ln>
            <a:noFill/>
          </a:ln>
        </p:spPr>
        <p:txBody>
          <a:bodyPr spcFirstLastPara="1" wrap="square" lIns="91400" tIns="91400" rIns="91400" bIns="91400" anchor="ctr" anchorCtr="0">
            <a:normAutofit/>
          </a:bodyPr>
          <a:lstStyle/>
          <a:p>
            <a:pPr marL="0" marR="0" lvl="0" indent="0" algn="l" rtl="0">
              <a:lnSpc>
                <a:spcPct val="100000"/>
              </a:lnSpc>
              <a:spcBef>
                <a:spcPts val="0"/>
              </a:spcBef>
              <a:spcAft>
                <a:spcPts val="0"/>
              </a:spcAft>
              <a:buClr>
                <a:srgbClr val="FFFFFF"/>
              </a:buClr>
              <a:buSzPts val="2000"/>
              <a:buFont typeface="Oswald"/>
              <a:buNone/>
            </a:pPr>
            <a:r>
              <a:rPr lang="en-US" sz="2000" b="1" i="0" u="none" strike="noStrike" cap="none">
                <a:solidFill>
                  <a:srgbClr val="FFFFFF"/>
                </a:solidFill>
                <a:latin typeface="Oswald"/>
                <a:ea typeface="Oswald"/>
                <a:cs typeface="Oswald"/>
                <a:sym typeface="Oswald"/>
              </a:rPr>
              <a:t>a focus on the map</a:t>
            </a:r>
            <a:endParaRPr/>
          </a:p>
        </p:txBody>
      </p:sp>
      <p:pic>
        <p:nvPicPr>
          <p:cNvPr id="247" name="Google Shape;247;p6" descr="Trasparente.png"/>
          <p:cNvPicPr preferRelativeResize="0"/>
          <p:nvPr/>
        </p:nvPicPr>
        <p:blipFill rotWithShape="1">
          <a:blip r:embed="rId3">
            <a:alphaModFix/>
          </a:blip>
          <a:srcRect l="7305" r="45194" b="58897"/>
          <a:stretch/>
        </p:blipFill>
        <p:spPr>
          <a:xfrm>
            <a:off x="4016764" y="713978"/>
            <a:ext cx="4321442" cy="3715521"/>
          </a:xfrm>
          <a:prstGeom prst="rect">
            <a:avLst/>
          </a:prstGeom>
          <a:noFill/>
          <a:ln>
            <a:noFill/>
          </a:ln>
        </p:spPr>
      </p:pic>
      <p:sp>
        <p:nvSpPr>
          <p:cNvPr id="248" name="Google Shape;248;p6"/>
          <p:cNvSpPr txBox="1"/>
          <p:nvPr/>
        </p:nvSpPr>
        <p:spPr>
          <a:xfrm>
            <a:off x="8420724" y="4768079"/>
            <a:ext cx="700445" cy="386051"/>
          </a:xfrm>
          <a:prstGeom prst="rect">
            <a:avLst/>
          </a:prstGeom>
          <a:noFill/>
          <a:ln>
            <a:noFill/>
          </a:ln>
        </p:spPr>
        <p:txBody>
          <a:bodyPr spcFirstLastPara="1" wrap="square" lIns="91400" tIns="91400" rIns="91400" bIns="91400" anchor="t" anchorCtr="0">
            <a:spAutoFit/>
          </a:bodyPr>
          <a:lstStyle/>
          <a:p>
            <a:pPr marL="0" marR="0" lvl="0" indent="0" algn="r" rtl="0">
              <a:lnSpc>
                <a:spcPct val="100000"/>
              </a:lnSpc>
              <a:spcBef>
                <a:spcPts val="0"/>
              </a:spcBef>
              <a:spcAft>
                <a:spcPts val="0"/>
              </a:spcAft>
              <a:buClr>
                <a:srgbClr val="000000"/>
              </a:buClr>
              <a:buSzPts val="1300"/>
              <a:buFont typeface="Roboto Condensed"/>
              <a:buNone/>
            </a:pPr>
            <a:r>
              <a:rPr lang="en-US" sz="1300" b="0" i="0" u="none" strike="noStrike" cap="none">
                <a:solidFill>
                  <a:srgbClr val="000000"/>
                </a:solidFill>
                <a:latin typeface="Roboto Condensed"/>
                <a:ea typeface="Roboto Condensed"/>
                <a:cs typeface="Roboto Condensed"/>
                <a:sym typeface="Roboto Condensed"/>
              </a:rPr>
              <a:t>6 of 14</a:t>
            </a:r>
            <a:endParaRPr/>
          </a:p>
        </p:txBody>
      </p:sp>
    </p:spTree>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7"/>
          <p:cNvSpPr txBox="1">
            <a:spLocks noGrp="1"/>
          </p:cNvSpPr>
          <p:nvPr>
            <p:ph type="sldNum" idx="12"/>
          </p:nvPr>
        </p:nvSpPr>
        <p:spPr>
          <a:xfrm>
            <a:off x="8818113" y="1"/>
            <a:ext cx="287371" cy="386050"/>
          </a:xfrm>
          <a:prstGeom prst="rect">
            <a:avLst/>
          </a:prstGeom>
          <a:noFill/>
          <a:ln>
            <a:noFill/>
          </a:ln>
        </p:spPr>
        <p:txBody>
          <a:bodyPr spcFirstLastPara="1" wrap="square" lIns="91400" tIns="91400" rIns="91400" bIns="91400" anchor="t" anchorCtr="0">
            <a:spAutoFit/>
          </a:bodyPr>
          <a:lstStyle/>
          <a:p>
            <a:pPr marL="0" lvl="0" indent="0" algn="r" rtl="0">
              <a:lnSpc>
                <a:spcPct val="100000"/>
              </a:lnSpc>
              <a:spcBef>
                <a:spcPts val="0"/>
              </a:spcBef>
              <a:spcAft>
                <a:spcPts val="0"/>
              </a:spcAft>
              <a:buClr>
                <a:srgbClr val="FFFFFF"/>
              </a:buClr>
              <a:buSzPts val="1300"/>
              <a:buFont typeface="Roboto Condensed"/>
              <a:buNone/>
            </a:pPr>
            <a:fld id="{00000000-1234-1234-1234-123412341234}" type="slidenum">
              <a:rPr lang="en-US">
                <a:solidFill>
                  <a:srgbClr val="FFFFFF"/>
                </a:solidFill>
              </a:rPr>
              <a:t>7</a:t>
            </a:fld>
            <a:endParaRPr/>
          </a:p>
        </p:txBody>
      </p:sp>
      <p:sp>
        <p:nvSpPr>
          <p:cNvPr id="254" name="Google Shape;254;p7"/>
          <p:cNvSpPr txBox="1"/>
          <p:nvPr/>
        </p:nvSpPr>
        <p:spPr>
          <a:xfrm>
            <a:off x="63500" y="2095500"/>
            <a:ext cx="3254757" cy="1159801"/>
          </a:xfrm>
          <a:prstGeom prst="rect">
            <a:avLst/>
          </a:prstGeom>
          <a:noFill/>
          <a:ln>
            <a:noFill/>
          </a:ln>
        </p:spPr>
        <p:txBody>
          <a:bodyPr spcFirstLastPara="1" wrap="square" lIns="91400" tIns="91400" rIns="91400" bIns="91400" anchor="ctr" anchorCtr="0">
            <a:normAutofit/>
          </a:bodyPr>
          <a:lstStyle/>
          <a:p>
            <a:pPr marL="0" marR="0" lvl="0" indent="0" algn="l" rtl="0">
              <a:lnSpc>
                <a:spcPct val="100000"/>
              </a:lnSpc>
              <a:spcBef>
                <a:spcPts val="0"/>
              </a:spcBef>
              <a:spcAft>
                <a:spcPts val="0"/>
              </a:spcAft>
              <a:buClr>
                <a:srgbClr val="FFFFFF"/>
              </a:buClr>
              <a:buSzPts val="2000"/>
              <a:buFont typeface="Oswald"/>
              <a:buNone/>
            </a:pPr>
            <a:r>
              <a:rPr lang="en-US" sz="2000" b="1" i="0" u="none" strike="noStrike" cap="none">
                <a:solidFill>
                  <a:srgbClr val="FFFFFF"/>
                </a:solidFill>
                <a:latin typeface="Oswald"/>
                <a:ea typeface="Oswald"/>
                <a:cs typeface="Oswald"/>
                <a:sym typeface="Oswald"/>
              </a:rPr>
              <a:t>a focus on the weather</a:t>
            </a:r>
            <a:endParaRPr/>
          </a:p>
        </p:txBody>
      </p:sp>
      <p:grpSp>
        <p:nvGrpSpPr>
          <p:cNvPr id="255" name="Google Shape;255;p7"/>
          <p:cNvGrpSpPr/>
          <p:nvPr/>
        </p:nvGrpSpPr>
        <p:grpSpPr>
          <a:xfrm>
            <a:off x="3416234" y="506356"/>
            <a:ext cx="5747117" cy="4130788"/>
            <a:chOff x="0" y="0"/>
            <a:chExt cx="5747116" cy="4130786"/>
          </a:xfrm>
        </p:grpSpPr>
        <p:pic>
          <p:nvPicPr>
            <p:cNvPr id="256" name="Google Shape;256;p7" descr="Trasparente.png"/>
            <p:cNvPicPr preferRelativeResize="0"/>
            <p:nvPr/>
          </p:nvPicPr>
          <p:blipFill rotWithShape="1">
            <a:blip r:embed="rId3">
              <a:alphaModFix/>
            </a:blip>
            <a:srcRect l="28795" t="17414" r="1380" b="37100"/>
            <a:stretch/>
          </p:blipFill>
          <p:spPr>
            <a:xfrm>
              <a:off x="40655" y="437197"/>
              <a:ext cx="5706461" cy="3693589"/>
            </a:xfrm>
            <a:prstGeom prst="rect">
              <a:avLst/>
            </a:prstGeom>
            <a:noFill/>
            <a:ln>
              <a:noFill/>
            </a:ln>
          </p:spPr>
        </p:pic>
        <p:sp>
          <p:nvSpPr>
            <p:cNvPr id="257" name="Google Shape;257;p7"/>
            <p:cNvSpPr/>
            <p:nvPr/>
          </p:nvSpPr>
          <p:spPr>
            <a:xfrm>
              <a:off x="0" y="0"/>
              <a:ext cx="2280043" cy="2425891"/>
            </a:xfrm>
            <a:prstGeom prst="rect">
              <a:avLst/>
            </a:pr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1400"/>
                <a:buFont typeface="Arial"/>
                <a:buNone/>
              </a:pPr>
              <a:endParaRPr sz="1400" b="0" i="0" u="none" strike="noStrike" cap="none">
                <a:solidFill>
                  <a:srgbClr val="252729"/>
                </a:solidFill>
                <a:latin typeface="Arial"/>
                <a:ea typeface="Arial"/>
                <a:cs typeface="Arial"/>
                <a:sym typeface="Arial"/>
              </a:endParaRPr>
            </a:p>
          </p:txBody>
        </p:sp>
      </p:grpSp>
      <p:sp>
        <p:nvSpPr>
          <p:cNvPr id="258" name="Google Shape;258;p7"/>
          <p:cNvSpPr txBox="1"/>
          <p:nvPr/>
        </p:nvSpPr>
        <p:spPr>
          <a:xfrm>
            <a:off x="8420724" y="4768079"/>
            <a:ext cx="700445" cy="386051"/>
          </a:xfrm>
          <a:prstGeom prst="rect">
            <a:avLst/>
          </a:prstGeom>
          <a:noFill/>
          <a:ln>
            <a:noFill/>
          </a:ln>
        </p:spPr>
        <p:txBody>
          <a:bodyPr spcFirstLastPara="1" wrap="square" lIns="91400" tIns="91400" rIns="91400" bIns="91400" anchor="t" anchorCtr="0">
            <a:spAutoFit/>
          </a:bodyPr>
          <a:lstStyle/>
          <a:p>
            <a:pPr marL="0" marR="0" lvl="0" indent="0" algn="r" rtl="0">
              <a:lnSpc>
                <a:spcPct val="100000"/>
              </a:lnSpc>
              <a:spcBef>
                <a:spcPts val="0"/>
              </a:spcBef>
              <a:spcAft>
                <a:spcPts val="0"/>
              </a:spcAft>
              <a:buClr>
                <a:srgbClr val="000000"/>
              </a:buClr>
              <a:buSzPts val="1300"/>
              <a:buFont typeface="Roboto Condensed"/>
              <a:buNone/>
            </a:pPr>
            <a:r>
              <a:rPr lang="en-US" sz="1300" b="0" i="0" u="none" strike="noStrike" cap="none">
                <a:solidFill>
                  <a:srgbClr val="000000"/>
                </a:solidFill>
                <a:latin typeface="Roboto Condensed"/>
                <a:ea typeface="Roboto Condensed"/>
                <a:cs typeface="Roboto Condensed"/>
                <a:sym typeface="Roboto Condensed"/>
              </a:rPr>
              <a:t>7 of 14</a:t>
            </a:r>
            <a:endParaRPr/>
          </a:p>
        </p:txBody>
      </p:sp>
    </p:spTree>
  </p:cSld>
  <p:clrMapOvr>
    <a:masterClrMapping/>
  </p:clrMapOvr>
  <p:transition spd="slow">
    <p:fade thruBlk="1"/>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62"/>
        <p:cNvGrpSpPr/>
        <p:nvPr/>
      </p:nvGrpSpPr>
      <p:grpSpPr>
        <a:xfrm>
          <a:off x="0" y="0"/>
          <a:ext cx="0" cy="0"/>
          <a:chOff x="0" y="0"/>
          <a:chExt cx="0" cy="0"/>
        </a:xfrm>
      </p:grpSpPr>
      <p:sp>
        <p:nvSpPr>
          <p:cNvPr id="263" name="Google Shape;263;p8"/>
          <p:cNvSpPr txBox="1">
            <a:spLocks noGrp="1"/>
          </p:cNvSpPr>
          <p:nvPr>
            <p:ph type="title"/>
          </p:nvPr>
        </p:nvSpPr>
        <p:spPr>
          <a:xfrm>
            <a:off x="1349922" y="2314476"/>
            <a:ext cx="6444156" cy="1159801"/>
          </a:xfrm>
          <a:prstGeom prst="rect">
            <a:avLst/>
          </a:prstGeom>
          <a:noFill/>
          <a:ln>
            <a:noFill/>
          </a:ln>
        </p:spPr>
        <p:txBody>
          <a:bodyPr spcFirstLastPara="1" wrap="square" lIns="91400" tIns="91400" rIns="91400" bIns="91400" anchor="ctr" anchorCtr="0">
            <a:normAutofit/>
          </a:bodyPr>
          <a:lstStyle/>
          <a:p>
            <a:pPr marL="0" lvl="0" indent="0" algn="l" rtl="0">
              <a:lnSpc>
                <a:spcPct val="100000"/>
              </a:lnSpc>
              <a:spcBef>
                <a:spcPts val="0"/>
              </a:spcBef>
              <a:spcAft>
                <a:spcPts val="0"/>
              </a:spcAft>
              <a:buClr>
                <a:srgbClr val="FFFFFF"/>
              </a:buClr>
              <a:buSzPts val="4000"/>
              <a:buFont typeface="Oswald"/>
              <a:buNone/>
            </a:pPr>
            <a:r>
              <a:rPr lang="en-US" sz="4000"/>
              <a:t>3. SOUND DESIGN</a:t>
            </a:r>
            <a:endParaRPr/>
          </a:p>
        </p:txBody>
      </p:sp>
      <p:sp>
        <p:nvSpPr>
          <p:cNvPr id="264" name="Google Shape;264;p8"/>
          <p:cNvSpPr txBox="1"/>
          <p:nvPr/>
        </p:nvSpPr>
        <p:spPr>
          <a:xfrm>
            <a:off x="8420724" y="4768079"/>
            <a:ext cx="700445" cy="386051"/>
          </a:xfrm>
          <a:prstGeom prst="rect">
            <a:avLst/>
          </a:prstGeom>
          <a:noFill/>
          <a:ln>
            <a:noFill/>
          </a:ln>
        </p:spPr>
        <p:txBody>
          <a:bodyPr spcFirstLastPara="1" wrap="square" lIns="91400" tIns="91400" rIns="91400" bIns="91400" anchor="t" anchorCtr="0">
            <a:spAutoFit/>
          </a:bodyPr>
          <a:lstStyle/>
          <a:p>
            <a:pPr marL="0" marR="0" lvl="0" indent="0" algn="r" rtl="0">
              <a:lnSpc>
                <a:spcPct val="100000"/>
              </a:lnSpc>
              <a:spcBef>
                <a:spcPts val="0"/>
              </a:spcBef>
              <a:spcAft>
                <a:spcPts val="0"/>
              </a:spcAft>
              <a:buClr>
                <a:srgbClr val="000000"/>
              </a:buClr>
              <a:buSzPts val="1300"/>
              <a:buFont typeface="Roboto Condensed"/>
              <a:buNone/>
            </a:pPr>
            <a:r>
              <a:rPr lang="en-US" sz="1300" b="0" i="0" u="none" strike="noStrike" cap="none">
                <a:solidFill>
                  <a:srgbClr val="000000"/>
                </a:solidFill>
                <a:latin typeface="Roboto Condensed"/>
                <a:ea typeface="Roboto Condensed"/>
                <a:cs typeface="Roboto Condensed"/>
                <a:sym typeface="Roboto Condensed"/>
              </a:rPr>
              <a:t>8 of 14</a:t>
            </a:r>
            <a:endParaRPr/>
          </a:p>
        </p:txBody>
      </p:sp>
    </p:spTree>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pic>
        <p:nvPicPr>
          <p:cNvPr id="269" name="Google Shape;269;p9" descr="Schemi.001.png"/>
          <p:cNvPicPr preferRelativeResize="0"/>
          <p:nvPr/>
        </p:nvPicPr>
        <p:blipFill rotWithShape="1">
          <a:blip r:embed="rId3">
            <a:alphaModFix/>
          </a:blip>
          <a:srcRect/>
          <a:stretch/>
        </p:blipFill>
        <p:spPr>
          <a:xfrm>
            <a:off x="-14017" y="-7885"/>
            <a:ext cx="9172034" cy="5159270"/>
          </a:xfrm>
          <a:prstGeom prst="rect">
            <a:avLst/>
          </a:prstGeom>
          <a:noFill/>
          <a:ln>
            <a:noFill/>
          </a:ln>
        </p:spPr>
      </p:pic>
      <p:sp>
        <p:nvSpPr>
          <p:cNvPr id="270" name="Google Shape;270;p9"/>
          <p:cNvSpPr txBox="1"/>
          <p:nvPr/>
        </p:nvSpPr>
        <p:spPr>
          <a:xfrm>
            <a:off x="8420724" y="4768079"/>
            <a:ext cx="700445" cy="386051"/>
          </a:xfrm>
          <a:prstGeom prst="rect">
            <a:avLst/>
          </a:prstGeom>
          <a:noFill/>
          <a:ln>
            <a:noFill/>
          </a:ln>
        </p:spPr>
        <p:txBody>
          <a:bodyPr spcFirstLastPara="1" wrap="square" lIns="91400" tIns="91400" rIns="91400" bIns="91400" anchor="t" anchorCtr="0">
            <a:spAutoFit/>
          </a:bodyPr>
          <a:lstStyle/>
          <a:p>
            <a:pPr marL="0" marR="0" lvl="0" indent="0" algn="r" rtl="0">
              <a:lnSpc>
                <a:spcPct val="100000"/>
              </a:lnSpc>
              <a:spcBef>
                <a:spcPts val="0"/>
              </a:spcBef>
              <a:spcAft>
                <a:spcPts val="0"/>
              </a:spcAft>
              <a:buClr>
                <a:srgbClr val="000000"/>
              </a:buClr>
              <a:buSzPts val="1300"/>
              <a:buFont typeface="Roboto Condensed"/>
              <a:buNone/>
            </a:pPr>
            <a:r>
              <a:rPr lang="en-US" sz="1300" b="0" i="0" u="none" strike="noStrike" cap="none">
                <a:solidFill>
                  <a:srgbClr val="000000"/>
                </a:solidFill>
                <a:latin typeface="Roboto Condensed"/>
                <a:ea typeface="Roboto Condensed"/>
                <a:cs typeface="Roboto Condensed"/>
                <a:sym typeface="Roboto Condensed"/>
              </a:rPr>
              <a:t>9 of 14</a:t>
            </a:r>
            <a:endParaRPr/>
          </a:p>
        </p:txBody>
      </p:sp>
    </p:spTree>
  </p:cSld>
  <p:clrMapOvr>
    <a:masterClrMapping/>
  </p:clrMapOvr>
  <p:transition spd="slow">
    <p:fade thruBlk="1"/>
  </p:transition>
</p:sld>
</file>

<file path=ppt/theme/theme1.xml><?xml version="1.0" encoding="utf-8"?>
<a:theme xmlns:a="http://schemas.openxmlformats.org/drawingml/2006/main" name="Wolsey template">
  <a:themeElements>
    <a:clrScheme name="Wolsey template">
      <a:dk1>
        <a:srgbClr val="252729"/>
      </a:dk1>
      <a:lt1>
        <a:srgbClr val="FF9900"/>
      </a:lt1>
      <a:dk2>
        <a:srgbClr val="A7A7A7"/>
      </a:dk2>
      <a:lt2>
        <a:srgbClr val="535353"/>
      </a:lt2>
      <a:accent1>
        <a:srgbClr val="3796BF"/>
      </a:accent1>
      <a:accent2>
        <a:srgbClr val="4BB5D9"/>
      </a:accent2>
      <a:accent3>
        <a:srgbClr val="81D1EC"/>
      </a:accent3>
      <a:accent4>
        <a:srgbClr val="FF9900"/>
      </a:accent4>
      <a:accent5>
        <a:srgbClr val="FFCB50"/>
      </a:accent5>
      <a:accent6>
        <a:srgbClr val="A9C74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olsey template">
  <a:themeElements>
    <a:clrScheme name="Wolsey template">
      <a:dk1>
        <a:srgbClr val="000000"/>
      </a:dk1>
      <a:lt1>
        <a:srgbClr val="FFFFFF"/>
      </a:lt1>
      <a:dk2>
        <a:srgbClr val="A7A7A7"/>
      </a:dk2>
      <a:lt2>
        <a:srgbClr val="535353"/>
      </a:lt2>
      <a:accent1>
        <a:srgbClr val="3796BF"/>
      </a:accent1>
      <a:accent2>
        <a:srgbClr val="4BB5D9"/>
      </a:accent2>
      <a:accent3>
        <a:srgbClr val="81D1EC"/>
      </a:accent3>
      <a:accent4>
        <a:srgbClr val="FF9900"/>
      </a:accent4>
      <a:accent5>
        <a:srgbClr val="FFCB50"/>
      </a:accent5>
      <a:accent6>
        <a:srgbClr val="A9C74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678</Words>
  <Application>Microsoft Macintosh PowerPoint</Application>
  <PresentationFormat>Presentazione su schermo (16:9)</PresentationFormat>
  <Paragraphs>80</Paragraphs>
  <Slides>14</Slides>
  <Notes>14</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14</vt:i4>
      </vt:variant>
    </vt:vector>
  </HeadingPairs>
  <TitlesOfParts>
    <vt:vector size="19" baseType="lpstr">
      <vt:lpstr>Oswald</vt:lpstr>
      <vt:lpstr>Arial</vt:lpstr>
      <vt:lpstr>Roboto Condensed</vt:lpstr>
      <vt:lpstr>Helvetica Neue</vt:lpstr>
      <vt:lpstr>Wolsey template</vt:lpstr>
      <vt:lpstr>Presentazione standard di PowerPoint</vt:lpstr>
      <vt:lpstr>1. CONCEPT</vt:lpstr>
      <vt:lpstr>Presentazione standard di PowerPoint</vt:lpstr>
      <vt:lpstr>2. STRUCTURE</vt:lpstr>
      <vt:lpstr>Presentazione standard di PowerPoint</vt:lpstr>
      <vt:lpstr>Presentazione standard di PowerPoint</vt:lpstr>
      <vt:lpstr>Presentazione standard di PowerPoint</vt:lpstr>
      <vt:lpstr>3. SOUND DESIGN</vt:lpstr>
      <vt:lpstr>Presentazione standard di PowerPoint</vt:lpstr>
      <vt:lpstr>Presentazione standard di PowerPoint</vt:lpstr>
      <vt:lpstr>4. TECHNICAL DIFFICULTIES</vt:lpstr>
      <vt:lpstr>Presentazione standard di PowerPoint</vt:lpstr>
      <vt:lpstr>5. FUTURE IMPLEMENTATION</vt:lpstr>
      <vt:lpstr>THANKS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cp:lastModifiedBy>Carlotta Gaggero</cp:lastModifiedBy>
  <cp:revision>1</cp:revision>
  <dcterms:modified xsi:type="dcterms:W3CDTF">2022-02-14T14:16:22Z</dcterms:modified>
</cp:coreProperties>
</file>